
<file path=[Content_Types].xml><?xml version="1.0" encoding="utf-8"?>
<Types xmlns="http://schemas.openxmlformats.org/package/2006/content-types">
  <Default Extension="emf" ContentType="image/x-emf"/>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61" r:id="rId5"/>
  </p:sldMasterIdLst>
  <p:notesMasterIdLst>
    <p:notesMasterId r:id="rId17"/>
  </p:notesMasterIdLst>
  <p:sldIdLst>
    <p:sldId id="273" r:id="rId6"/>
    <p:sldId id="268" r:id="rId7"/>
    <p:sldId id="269" r:id="rId8"/>
    <p:sldId id="274" r:id="rId9"/>
    <p:sldId id="276" r:id="rId10"/>
    <p:sldId id="277" r:id="rId11"/>
    <p:sldId id="299" r:id="rId12"/>
    <p:sldId id="298" r:id="rId13"/>
    <p:sldId id="282" r:id="rId14"/>
    <p:sldId id="295" r:id="rId15"/>
    <p:sldId id="294" r:id="rId16"/>
  </p:sldIdLst>
  <p:sldSz cx="12192000" cy="6858000"/>
  <p:notesSz cx="6858000" cy="9144000"/>
  <p:defaultTextStyle>
    <a:defPPr>
      <a:defRPr lang="en-L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92D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6327"/>
  </p:normalViewPr>
  <p:slideViewPr>
    <p:cSldViewPr snapToGrid="0">
      <p:cViewPr varScale="1">
        <p:scale>
          <a:sx n="79" d="100"/>
          <a:sy n="79" d="100"/>
        </p:scale>
        <p:origin x="821" y="77"/>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5" Type="http://schemas.openxmlformats.org/officeDocument/2006/relationships/slideMaster" Target="slideMasters/slideMaster2.xml"/><Relationship Id="rId15" Type="http://schemas.openxmlformats.org/officeDocument/2006/relationships/slide" Target="slides/slide10.xml"/><Relationship Id="rId10" Type="http://schemas.openxmlformats.org/officeDocument/2006/relationships/slide" Target="slides/slide5.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lt-LT"/>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C3F8D6-1590-406D-B01C-5BACD6170630}" type="datetimeFigureOut">
              <a:rPr lang="lt-LT" smtClean="0"/>
              <a:t>2023-12-05</a:t>
            </a:fld>
            <a:endParaRPr lang="lt-LT"/>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lt-LT"/>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lt-LT"/>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lt-LT"/>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6146BC-7611-4C75-BC16-228D7EE9BE10}" type="slidenum">
              <a:rPr lang="lt-LT" smtClean="0"/>
              <a:t>‹#›</a:t>
            </a:fld>
            <a:endParaRPr lang="lt-LT"/>
          </a:p>
        </p:txBody>
      </p:sp>
    </p:spTree>
    <p:extLst>
      <p:ext uri="{BB962C8B-B14F-4D97-AF65-F5344CB8AC3E}">
        <p14:creationId xmlns:p14="http://schemas.microsoft.com/office/powerpoint/2010/main" val="39075343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lt-LT"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36E1EE5-BABB-41BD-8681-A2569FB48084}" type="slidenum">
              <a:rPr kumimoji="0" lang="lt-LT"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lt-LT"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49655409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AAE385-F816-B093-5DD4-9697D87B507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LT"/>
          </a:p>
        </p:txBody>
      </p:sp>
      <p:sp>
        <p:nvSpPr>
          <p:cNvPr id="3" name="Subtitle 2">
            <a:extLst>
              <a:ext uri="{FF2B5EF4-FFF2-40B4-BE49-F238E27FC236}">
                <a16:creationId xmlns:a16="http://schemas.microsoft.com/office/drawing/2014/main" id="{F51E3198-DB00-A23B-3F72-725640F1AC5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LT"/>
          </a:p>
        </p:txBody>
      </p:sp>
      <p:sp>
        <p:nvSpPr>
          <p:cNvPr id="4" name="Date Placeholder 3">
            <a:extLst>
              <a:ext uri="{FF2B5EF4-FFF2-40B4-BE49-F238E27FC236}">
                <a16:creationId xmlns:a16="http://schemas.microsoft.com/office/drawing/2014/main" id="{9D2844E4-6170-0B8F-9330-E6DE39C19EFE}"/>
              </a:ext>
            </a:extLst>
          </p:cNvPr>
          <p:cNvSpPr>
            <a:spLocks noGrp="1"/>
          </p:cNvSpPr>
          <p:nvPr>
            <p:ph type="dt" sz="half" idx="10"/>
          </p:nvPr>
        </p:nvSpPr>
        <p:spPr/>
        <p:txBody>
          <a:bodyPr/>
          <a:lstStyle/>
          <a:p>
            <a:fld id="{2562BD1F-AEFC-1947-9A06-3FCA250F8F77}" type="datetimeFigureOut">
              <a:rPr lang="en-LT" smtClean="0"/>
              <a:t>12/05/2023</a:t>
            </a:fld>
            <a:endParaRPr lang="en-LT"/>
          </a:p>
        </p:txBody>
      </p:sp>
      <p:sp>
        <p:nvSpPr>
          <p:cNvPr id="5" name="Footer Placeholder 4">
            <a:extLst>
              <a:ext uri="{FF2B5EF4-FFF2-40B4-BE49-F238E27FC236}">
                <a16:creationId xmlns:a16="http://schemas.microsoft.com/office/drawing/2014/main" id="{EAE6C227-DA46-1421-E8C5-3C20DBD3FA13}"/>
              </a:ext>
            </a:extLst>
          </p:cNvPr>
          <p:cNvSpPr>
            <a:spLocks noGrp="1"/>
          </p:cNvSpPr>
          <p:nvPr>
            <p:ph type="ftr" sz="quarter" idx="11"/>
          </p:nvPr>
        </p:nvSpPr>
        <p:spPr/>
        <p:txBody>
          <a:bodyPr/>
          <a:lstStyle/>
          <a:p>
            <a:endParaRPr lang="en-LT"/>
          </a:p>
        </p:txBody>
      </p:sp>
      <p:sp>
        <p:nvSpPr>
          <p:cNvPr id="6" name="Slide Number Placeholder 5">
            <a:extLst>
              <a:ext uri="{FF2B5EF4-FFF2-40B4-BE49-F238E27FC236}">
                <a16:creationId xmlns:a16="http://schemas.microsoft.com/office/drawing/2014/main" id="{2F8BD598-21F0-C2FC-5626-80DF9966F09A}"/>
              </a:ext>
            </a:extLst>
          </p:cNvPr>
          <p:cNvSpPr>
            <a:spLocks noGrp="1"/>
          </p:cNvSpPr>
          <p:nvPr>
            <p:ph type="sldNum" sz="quarter" idx="12"/>
          </p:nvPr>
        </p:nvSpPr>
        <p:spPr/>
        <p:txBody>
          <a:bodyPr/>
          <a:lstStyle/>
          <a:p>
            <a:fld id="{46B0ED6E-1867-4E49-A09E-B49565F88D5F}" type="slidenum">
              <a:rPr lang="en-LT" smtClean="0"/>
              <a:t>‹#›</a:t>
            </a:fld>
            <a:endParaRPr lang="en-LT"/>
          </a:p>
        </p:txBody>
      </p:sp>
      <p:pic>
        <p:nvPicPr>
          <p:cNvPr id="10" name="Picture 9" descr="A colorful dots on a white background&#10;&#10;Description automatically generated">
            <a:extLst>
              <a:ext uri="{FF2B5EF4-FFF2-40B4-BE49-F238E27FC236}">
                <a16:creationId xmlns:a16="http://schemas.microsoft.com/office/drawing/2014/main" id="{4E0D3676-9626-0F83-A665-594857CBEE2E}"/>
              </a:ext>
            </a:extLst>
          </p:cNvPr>
          <p:cNvPicPr>
            <a:picLocks noChangeAspect="1"/>
          </p:cNvPicPr>
          <p:nvPr userDrawn="1"/>
        </p:nvPicPr>
        <p:blipFill>
          <a:blip r:embed="rId2"/>
          <a:stretch>
            <a:fillRect/>
          </a:stretch>
        </p:blipFill>
        <p:spPr>
          <a:xfrm>
            <a:off x="-348718" y="-53853"/>
            <a:ext cx="12671346" cy="7127632"/>
          </a:xfrm>
          <a:prstGeom prst="rect">
            <a:avLst/>
          </a:prstGeom>
        </p:spPr>
      </p:pic>
    </p:spTree>
    <p:extLst>
      <p:ext uri="{BB962C8B-B14F-4D97-AF65-F5344CB8AC3E}">
        <p14:creationId xmlns:p14="http://schemas.microsoft.com/office/powerpoint/2010/main" val="15322329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ACD2E7-B807-8AA4-1CE8-8DC5288BB0FA}"/>
              </a:ext>
            </a:extLst>
          </p:cNvPr>
          <p:cNvSpPr>
            <a:spLocks noGrp="1"/>
          </p:cNvSpPr>
          <p:nvPr>
            <p:ph type="title"/>
          </p:nvPr>
        </p:nvSpPr>
        <p:spPr>
          <a:xfrm>
            <a:off x="838200" y="681037"/>
            <a:ext cx="10515600" cy="1009651"/>
          </a:xfrm>
        </p:spPr>
        <p:txBody>
          <a:bodyPr/>
          <a:lstStyle>
            <a:lvl1pPr>
              <a:defRPr>
                <a:solidFill>
                  <a:srgbClr val="192D4C"/>
                </a:solidFill>
                <a:latin typeface="Roboto Lt" pitchFamily="2" charset="0"/>
                <a:ea typeface="Roboto Lt" pitchFamily="2" charset="0"/>
              </a:defRPr>
            </a:lvl1pPr>
          </a:lstStyle>
          <a:p>
            <a:r>
              <a:rPr lang="en-GB" dirty="0"/>
              <a:t>Click to edit Master title style</a:t>
            </a:r>
            <a:endParaRPr lang="en-LT" dirty="0"/>
          </a:p>
        </p:txBody>
      </p:sp>
      <p:sp>
        <p:nvSpPr>
          <p:cNvPr id="3" name="Content Placeholder 2">
            <a:extLst>
              <a:ext uri="{FF2B5EF4-FFF2-40B4-BE49-F238E27FC236}">
                <a16:creationId xmlns:a16="http://schemas.microsoft.com/office/drawing/2014/main" id="{102545F5-7E14-7FCD-0BE2-275CF0312466}"/>
              </a:ext>
            </a:extLst>
          </p:cNvPr>
          <p:cNvSpPr>
            <a:spLocks noGrp="1"/>
          </p:cNvSpPr>
          <p:nvPr>
            <p:ph idx="1"/>
          </p:nvPr>
        </p:nvSpPr>
        <p:spPr/>
        <p:txBody>
          <a:bodyPr/>
          <a:lstStyle>
            <a:lvl1pPr>
              <a:defRPr b="0" i="0">
                <a:solidFill>
                  <a:srgbClr val="192D4C"/>
                </a:solidFill>
                <a:latin typeface="Roboto Th" pitchFamily="2" charset="0"/>
                <a:ea typeface="Roboto Th" pitchFamily="2" charset="0"/>
              </a:defRPr>
            </a:lvl1pPr>
            <a:lvl2pPr>
              <a:defRPr b="0" i="0">
                <a:solidFill>
                  <a:srgbClr val="192D4C"/>
                </a:solidFill>
                <a:latin typeface="Roboto Th" pitchFamily="2" charset="0"/>
                <a:ea typeface="Roboto Th" pitchFamily="2" charset="0"/>
              </a:defRPr>
            </a:lvl2pPr>
            <a:lvl3pPr>
              <a:defRPr b="0" i="0">
                <a:solidFill>
                  <a:srgbClr val="192D4C"/>
                </a:solidFill>
                <a:latin typeface="Roboto Th" pitchFamily="2" charset="0"/>
                <a:ea typeface="Roboto Th" pitchFamily="2" charset="0"/>
              </a:defRPr>
            </a:lvl3pPr>
            <a:lvl4pPr>
              <a:defRPr b="0" i="0">
                <a:solidFill>
                  <a:srgbClr val="192D4C"/>
                </a:solidFill>
                <a:latin typeface="Roboto Th" pitchFamily="2" charset="0"/>
                <a:ea typeface="Roboto Th" pitchFamily="2" charset="0"/>
              </a:defRPr>
            </a:lvl4pPr>
            <a:lvl5pPr>
              <a:defRPr b="0" i="0">
                <a:solidFill>
                  <a:srgbClr val="192D4C"/>
                </a:solidFill>
                <a:latin typeface="Roboto Th" pitchFamily="2" charset="0"/>
                <a:ea typeface="Roboto Th" pitchFamily="2" charset="0"/>
              </a:defRPr>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LT" dirty="0"/>
          </a:p>
        </p:txBody>
      </p:sp>
      <p:sp>
        <p:nvSpPr>
          <p:cNvPr id="4" name="Date Placeholder 3">
            <a:extLst>
              <a:ext uri="{FF2B5EF4-FFF2-40B4-BE49-F238E27FC236}">
                <a16:creationId xmlns:a16="http://schemas.microsoft.com/office/drawing/2014/main" id="{A57943FF-173A-AE2C-0204-262539A3B9E6}"/>
              </a:ext>
            </a:extLst>
          </p:cNvPr>
          <p:cNvSpPr>
            <a:spLocks noGrp="1"/>
          </p:cNvSpPr>
          <p:nvPr>
            <p:ph type="dt" sz="half" idx="10"/>
          </p:nvPr>
        </p:nvSpPr>
        <p:spPr/>
        <p:txBody>
          <a:bodyPr/>
          <a:lstStyle/>
          <a:p>
            <a:fld id="{2562BD1F-AEFC-1947-9A06-3FCA250F8F77}" type="datetimeFigureOut">
              <a:rPr lang="en-LT" smtClean="0"/>
              <a:t>12/05/2023</a:t>
            </a:fld>
            <a:endParaRPr lang="en-LT"/>
          </a:p>
        </p:txBody>
      </p:sp>
      <p:sp>
        <p:nvSpPr>
          <p:cNvPr id="5" name="Footer Placeholder 4">
            <a:extLst>
              <a:ext uri="{FF2B5EF4-FFF2-40B4-BE49-F238E27FC236}">
                <a16:creationId xmlns:a16="http://schemas.microsoft.com/office/drawing/2014/main" id="{6EF930A9-2FF7-BCDD-9BC4-E9A2061CBC4B}"/>
              </a:ext>
            </a:extLst>
          </p:cNvPr>
          <p:cNvSpPr>
            <a:spLocks noGrp="1"/>
          </p:cNvSpPr>
          <p:nvPr>
            <p:ph type="ftr" sz="quarter" idx="11"/>
          </p:nvPr>
        </p:nvSpPr>
        <p:spPr/>
        <p:txBody>
          <a:bodyPr/>
          <a:lstStyle/>
          <a:p>
            <a:endParaRPr lang="en-LT"/>
          </a:p>
        </p:txBody>
      </p:sp>
      <p:sp>
        <p:nvSpPr>
          <p:cNvPr id="6" name="Slide Number Placeholder 5">
            <a:extLst>
              <a:ext uri="{FF2B5EF4-FFF2-40B4-BE49-F238E27FC236}">
                <a16:creationId xmlns:a16="http://schemas.microsoft.com/office/drawing/2014/main" id="{4837E804-A8EE-C29E-08C0-F9D171E6F398}"/>
              </a:ext>
            </a:extLst>
          </p:cNvPr>
          <p:cNvSpPr>
            <a:spLocks noGrp="1"/>
          </p:cNvSpPr>
          <p:nvPr>
            <p:ph type="sldNum" sz="quarter" idx="12"/>
          </p:nvPr>
        </p:nvSpPr>
        <p:spPr/>
        <p:txBody>
          <a:bodyPr/>
          <a:lstStyle/>
          <a:p>
            <a:fld id="{46B0ED6E-1867-4E49-A09E-B49565F88D5F}" type="slidenum">
              <a:rPr lang="en-LT" smtClean="0"/>
              <a:t>‹#›</a:t>
            </a:fld>
            <a:endParaRPr lang="en-LT"/>
          </a:p>
        </p:txBody>
      </p:sp>
      <p:pic>
        <p:nvPicPr>
          <p:cNvPr id="7" name="Picture 6">
            <a:extLst>
              <a:ext uri="{FF2B5EF4-FFF2-40B4-BE49-F238E27FC236}">
                <a16:creationId xmlns:a16="http://schemas.microsoft.com/office/drawing/2014/main" id="{7956ACB7-F549-B2B9-E726-16F8B956493F}"/>
              </a:ext>
            </a:extLst>
          </p:cNvPr>
          <p:cNvPicPr>
            <a:picLocks noChangeAspect="1"/>
          </p:cNvPicPr>
          <p:nvPr userDrawn="1"/>
        </p:nvPicPr>
        <p:blipFill>
          <a:blip r:embed="rId2"/>
          <a:stretch>
            <a:fillRect/>
          </a:stretch>
        </p:blipFill>
        <p:spPr>
          <a:xfrm>
            <a:off x="10237305" y="136525"/>
            <a:ext cx="1593022" cy="406168"/>
          </a:xfrm>
          <a:prstGeom prst="rect">
            <a:avLst/>
          </a:prstGeom>
        </p:spPr>
      </p:pic>
    </p:spTree>
    <p:extLst>
      <p:ext uri="{BB962C8B-B14F-4D97-AF65-F5344CB8AC3E}">
        <p14:creationId xmlns:p14="http://schemas.microsoft.com/office/powerpoint/2010/main" val="15783400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4425A21F-77E7-AA4D-2692-85F7D2FB88EB}"/>
              </a:ext>
            </a:extLst>
          </p:cNvPr>
          <p:cNvSpPr>
            <a:spLocks noGrp="1"/>
          </p:cNvSpPr>
          <p:nvPr>
            <p:ph type="dt" sz="half" idx="10"/>
          </p:nvPr>
        </p:nvSpPr>
        <p:spPr/>
        <p:txBody>
          <a:bodyPr/>
          <a:lstStyle/>
          <a:p>
            <a:fld id="{2562BD1F-AEFC-1947-9A06-3FCA250F8F77}" type="datetimeFigureOut">
              <a:rPr lang="en-LT" smtClean="0"/>
              <a:t>12/05/2023</a:t>
            </a:fld>
            <a:endParaRPr lang="en-LT"/>
          </a:p>
        </p:txBody>
      </p:sp>
      <p:sp>
        <p:nvSpPr>
          <p:cNvPr id="5" name="Footer Placeholder 4">
            <a:extLst>
              <a:ext uri="{FF2B5EF4-FFF2-40B4-BE49-F238E27FC236}">
                <a16:creationId xmlns:a16="http://schemas.microsoft.com/office/drawing/2014/main" id="{95B135C7-9D38-AEA9-415A-679C40D8D756}"/>
              </a:ext>
            </a:extLst>
          </p:cNvPr>
          <p:cNvSpPr>
            <a:spLocks noGrp="1"/>
          </p:cNvSpPr>
          <p:nvPr>
            <p:ph type="ftr" sz="quarter" idx="11"/>
          </p:nvPr>
        </p:nvSpPr>
        <p:spPr/>
        <p:txBody>
          <a:bodyPr/>
          <a:lstStyle/>
          <a:p>
            <a:endParaRPr lang="en-LT"/>
          </a:p>
        </p:txBody>
      </p:sp>
      <p:sp>
        <p:nvSpPr>
          <p:cNvPr id="6" name="Slide Number Placeholder 5">
            <a:extLst>
              <a:ext uri="{FF2B5EF4-FFF2-40B4-BE49-F238E27FC236}">
                <a16:creationId xmlns:a16="http://schemas.microsoft.com/office/drawing/2014/main" id="{9F6A0AF3-B9DE-9777-C1BD-031F24A7E12D}"/>
              </a:ext>
            </a:extLst>
          </p:cNvPr>
          <p:cNvSpPr>
            <a:spLocks noGrp="1"/>
          </p:cNvSpPr>
          <p:nvPr>
            <p:ph type="sldNum" sz="quarter" idx="12"/>
          </p:nvPr>
        </p:nvSpPr>
        <p:spPr/>
        <p:txBody>
          <a:bodyPr/>
          <a:lstStyle/>
          <a:p>
            <a:fld id="{46B0ED6E-1867-4E49-A09E-B49565F88D5F}" type="slidenum">
              <a:rPr lang="en-LT" smtClean="0"/>
              <a:t>‹#›</a:t>
            </a:fld>
            <a:endParaRPr lang="en-LT"/>
          </a:p>
        </p:txBody>
      </p:sp>
      <p:pic>
        <p:nvPicPr>
          <p:cNvPr id="11" name="Picture 10">
            <a:extLst>
              <a:ext uri="{FF2B5EF4-FFF2-40B4-BE49-F238E27FC236}">
                <a16:creationId xmlns:a16="http://schemas.microsoft.com/office/drawing/2014/main" id="{C2A6CB38-30BA-33E4-AC1B-024BCC555790}"/>
              </a:ext>
            </a:extLst>
          </p:cNvPr>
          <p:cNvPicPr>
            <a:picLocks noChangeAspect="1"/>
          </p:cNvPicPr>
          <p:nvPr userDrawn="1"/>
        </p:nvPicPr>
        <p:blipFill>
          <a:blip r:embed="rId3"/>
          <a:stretch>
            <a:fillRect/>
          </a:stretch>
        </p:blipFill>
        <p:spPr>
          <a:xfrm>
            <a:off x="10237305" y="136525"/>
            <a:ext cx="1593022" cy="406168"/>
          </a:xfrm>
          <a:prstGeom prst="rect">
            <a:avLst/>
          </a:prstGeom>
        </p:spPr>
      </p:pic>
      <p:sp>
        <p:nvSpPr>
          <p:cNvPr id="14" name="Title 1">
            <a:extLst>
              <a:ext uri="{FF2B5EF4-FFF2-40B4-BE49-F238E27FC236}">
                <a16:creationId xmlns:a16="http://schemas.microsoft.com/office/drawing/2014/main" id="{6D75D3DB-98F9-C3AE-E834-FAC900D8F6C8}"/>
              </a:ext>
            </a:extLst>
          </p:cNvPr>
          <p:cNvSpPr>
            <a:spLocks noGrp="1"/>
          </p:cNvSpPr>
          <p:nvPr>
            <p:ph type="title"/>
          </p:nvPr>
        </p:nvSpPr>
        <p:spPr>
          <a:xfrm>
            <a:off x="459060" y="3220173"/>
            <a:ext cx="6213090" cy="762601"/>
          </a:xfrm>
        </p:spPr>
        <p:txBody>
          <a:bodyPr>
            <a:normAutofit/>
          </a:bodyPr>
          <a:lstStyle>
            <a:lvl1pPr>
              <a:defRPr sz="3600">
                <a:solidFill>
                  <a:srgbClr val="192D4C"/>
                </a:solidFill>
                <a:latin typeface="Roboto Lt" pitchFamily="2" charset="0"/>
                <a:ea typeface="Roboto Lt" pitchFamily="2" charset="0"/>
              </a:defRPr>
            </a:lvl1pPr>
          </a:lstStyle>
          <a:p>
            <a:r>
              <a:rPr lang="en-GB" dirty="0"/>
              <a:t>Click to edit Master title style</a:t>
            </a:r>
            <a:endParaRPr lang="en-LT" dirty="0"/>
          </a:p>
        </p:txBody>
      </p:sp>
      <p:sp>
        <p:nvSpPr>
          <p:cNvPr id="15" name="Text Placeholder 17">
            <a:extLst>
              <a:ext uri="{FF2B5EF4-FFF2-40B4-BE49-F238E27FC236}">
                <a16:creationId xmlns:a16="http://schemas.microsoft.com/office/drawing/2014/main" id="{0F00B56D-3BC7-168F-E80E-73C34FE032BD}"/>
              </a:ext>
            </a:extLst>
          </p:cNvPr>
          <p:cNvSpPr>
            <a:spLocks noGrp="1"/>
          </p:cNvSpPr>
          <p:nvPr>
            <p:ph type="body" sz="quarter" idx="15"/>
          </p:nvPr>
        </p:nvSpPr>
        <p:spPr>
          <a:xfrm>
            <a:off x="459058" y="3982774"/>
            <a:ext cx="5060795" cy="1844675"/>
          </a:xfrm>
        </p:spPr>
        <p:txBody>
          <a:bodyPr/>
          <a:lstStyle>
            <a:lvl1pPr marL="0" indent="0">
              <a:buNone/>
              <a:defRPr b="0" i="0">
                <a:latin typeface="Roboto Th" pitchFamily="2" charset="0"/>
                <a:ea typeface="Roboto Th" pitchFamily="2" charset="0"/>
              </a:defRPr>
            </a:lvl1pPr>
          </a:lstStyle>
          <a:p>
            <a:pPr lvl="0"/>
            <a:endParaRPr lang="en-LT" dirty="0"/>
          </a:p>
        </p:txBody>
      </p:sp>
      <p:sp>
        <p:nvSpPr>
          <p:cNvPr id="16" name="Picture Placeholder 22">
            <a:extLst>
              <a:ext uri="{FF2B5EF4-FFF2-40B4-BE49-F238E27FC236}">
                <a16:creationId xmlns:a16="http://schemas.microsoft.com/office/drawing/2014/main" id="{86931323-539A-D386-38FB-7387F3437176}"/>
              </a:ext>
            </a:extLst>
          </p:cNvPr>
          <p:cNvSpPr>
            <a:spLocks noGrp="1"/>
          </p:cNvSpPr>
          <p:nvPr>
            <p:ph type="pic" sz="quarter" idx="16"/>
          </p:nvPr>
        </p:nvSpPr>
        <p:spPr>
          <a:xfrm>
            <a:off x="6570617" y="1985554"/>
            <a:ext cx="7590212" cy="7537507"/>
          </a:xfrm>
          <a:prstGeom prst="ellipse">
            <a:avLst/>
          </a:prstGeom>
        </p:spPr>
        <p:txBody>
          <a:bodyPr/>
          <a:lstStyle/>
          <a:p>
            <a:endParaRPr lang="en-LT"/>
          </a:p>
        </p:txBody>
      </p:sp>
    </p:spTree>
    <p:extLst>
      <p:ext uri="{BB962C8B-B14F-4D97-AF65-F5344CB8AC3E}">
        <p14:creationId xmlns:p14="http://schemas.microsoft.com/office/powerpoint/2010/main" val="9235224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B4F9E3-152E-1EB9-461D-B69F2AED8A94}"/>
              </a:ext>
            </a:extLst>
          </p:cNvPr>
          <p:cNvSpPr>
            <a:spLocks noGrp="1"/>
          </p:cNvSpPr>
          <p:nvPr>
            <p:ph type="title"/>
          </p:nvPr>
        </p:nvSpPr>
        <p:spPr>
          <a:xfrm>
            <a:off x="459060" y="3220173"/>
            <a:ext cx="6213090" cy="762601"/>
          </a:xfrm>
        </p:spPr>
        <p:txBody>
          <a:bodyPr>
            <a:normAutofit/>
          </a:bodyPr>
          <a:lstStyle>
            <a:lvl1pPr>
              <a:defRPr sz="3600">
                <a:solidFill>
                  <a:srgbClr val="192D4C"/>
                </a:solidFill>
                <a:latin typeface="Roboto Lt" pitchFamily="2" charset="0"/>
                <a:ea typeface="Roboto Lt" pitchFamily="2" charset="0"/>
              </a:defRPr>
            </a:lvl1pPr>
          </a:lstStyle>
          <a:p>
            <a:r>
              <a:rPr lang="en-GB" dirty="0"/>
              <a:t>Click to edit Master title style</a:t>
            </a:r>
            <a:endParaRPr lang="en-LT" dirty="0"/>
          </a:p>
        </p:txBody>
      </p:sp>
      <p:sp>
        <p:nvSpPr>
          <p:cNvPr id="5" name="Date Placeholder 4">
            <a:extLst>
              <a:ext uri="{FF2B5EF4-FFF2-40B4-BE49-F238E27FC236}">
                <a16:creationId xmlns:a16="http://schemas.microsoft.com/office/drawing/2014/main" id="{3822FEB7-0E98-C207-78C2-287DE0301A0D}"/>
              </a:ext>
            </a:extLst>
          </p:cNvPr>
          <p:cNvSpPr>
            <a:spLocks noGrp="1"/>
          </p:cNvSpPr>
          <p:nvPr>
            <p:ph type="dt" sz="half" idx="10"/>
          </p:nvPr>
        </p:nvSpPr>
        <p:spPr/>
        <p:txBody>
          <a:bodyPr/>
          <a:lstStyle/>
          <a:p>
            <a:fld id="{2562BD1F-AEFC-1947-9A06-3FCA250F8F77}" type="datetimeFigureOut">
              <a:rPr lang="en-LT" smtClean="0"/>
              <a:t>12/05/2023</a:t>
            </a:fld>
            <a:endParaRPr lang="en-LT"/>
          </a:p>
        </p:txBody>
      </p:sp>
      <p:sp>
        <p:nvSpPr>
          <p:cNvPr id="6" name="Footer Placeholder 5">
            <a:extLst>
              <a:ext uri="{FF2B5EF4-FFF2-40B4-BE49-F238E27FC236}">
                <a16:creationId xmlns:a16="http://schemas.microsoft.com/office/drawing/2014/main" id="{F8B8ACB6-CC37-A808-19C9-4556048CA784}"/>
              </a:ext>
            </a:extLst>
          </p:cNvPr>
          <p:cNvSpPr>
            <a:spLocks noGrp="1"/>
          </p:cNvSpPr>
          <p:nvPr>
            <p:ph type="ftr" sz="quarter" idx="11"/>
          </p:nvPr>
        </p:nvSpPr>
        <p:spPr/>
        <p:txBody>
          <a:bodyPr/>
          <a:lstStyle/>
          <a:p>
            <a:endParaRPr lang="en-LT"/>
          </a:p>
        </p:txBody>
      </p:sp>
      <p:sp>
        <p:nvSpPr>
          <p:cNvPr id="7" name="Slide Number Placeholder 6">
            <a:extLst>
              <a:ext uri="{FF2B5EF4-FFF2-40B4-BE49-F238E27FC236}">
                <a16:creationId xmlns:a16="http://schemas.microsoft.com/office/drawing/2014/main" id="{73B5FD30-E2A1-DA75-F29D-33E335D0ADDA}"/>
              </a:ext>
            </a:extLst>
          </p:cNvPr>
          <p:cNvSpPr>
            <a:spLocks noGrp="1"/>
          </p:cNvSpPr>
          <p:nvPr>
            <p:ph type="sldNum" sz="quarter" idx="12"/>
          </p:nvPr>
        </p:nvSpPr>
        <p:spPr/>
        <p:txBody>
          <a:bodyPr/>
          <a:lstStyle/>
          <a:p>
            <a:fld id="{46B0ED6E-1867-4E49-A09E-B49565F88D5F}" type="slidenum">
              <a:rPr lang="en-LT" smtClean="0"/>
              <a:t>‹#›</a:t>
            </a:fld>
            <a:endParaRPr lang="en-LT"/>
          </a:p>
        </p:txBody>
      </p:sp>
      <p:pic>
        <p:nvPicPr>
          <p:cNvPr id="12" name="Picture 11">
            <a:extLst>
              <a:ext uri="{FF2B5EF4-FFF2-40B4-BE49-F238E27FC236}">
                <a16:creationId xmlns:a16="http://schemas.microsoft.com/office/drawing/2014/main" id="{32AABC19-49E4-CE8A-43B2-76C2425D1EC6}"/>
              </a:ext>
            </a:extLst>
          </p:cNvPr>
          <p:cNvPicPr>
            <a:picLocks noChangeAspect="1"/>
          </p:cNvPicPr>
          <p:nvPr userDrawn="1"/>
        </p:nvPicPr>
        <p:blipFill>
          <a:blip r:embed="rId3"/>
          <a:stretch>
            <a:fillRect/>
          </a:stretch>
        </p:blipFill>
        <p:spPr>
          <a:xfrm>
            <a:off x="10237305" y="136525"/>
            <a:ext cx="1593022" cy="406168"/>
          </a:xfrm>
          <a:prstGeom prst="rect">
            <a:avLst/>
          </a:prstGeom>
        </p:spPr>
      </p:pic>
      <p:sp>
        <p:nvSpPr>
          <p:cNvPr id="16" name="Picture Placeholder 15">
            <a:extLst>
              <a:ext uri="{FF2B5EF4-FFF2-40B4-BE49-F238E27FC236}">
                <a16:creationId xmlns:a16="http://schemas.microsoft.com/office/drawing/2014/main" id="{D349E36E-1E93-BCF7-08E6-793D32E28CAB}"/>
              </a:ext>
            </a:extLst>
          </p:cNvPr>
          <p:cNvSpPr>
            <a:spLocks noGrp="1"/>
          </p:cNvSpPr>
          <p:nvPr>
            <p:ph type="pic" sz="quarter" idx="14"/>
          </p:nvPr>
        </p:nvSpPr>
        <p:spPr>
          <a:xfrm>
            <a:off x="939073" y="-1301582"/>
            <a:ext cx="4110330" cy="4110330"/>
          </a:xfrm>
          <a:prstGeom prst="ellipse">
            <a:avLst/>
          </a:prstGeom>
        </p:spPr>
        <p:txBody>
          <a:bodyPr/>
          <a:lstStyle/>
          <a:p>
            <a:endParaRPr lang="en-LT"/>
          </a:p>
        </p:txBody>
      </p:sp>
      <p:sp>
        <p:nvSpPr>
          <p:cNvPr id="18" name="Text Placeholder 17">
            <a:extLst>
              <a:ext uri="{FF2B5EF4-FFF2-40B4-BE49-F238E27FC236}">
                <a16:creationId xmlns:a16="http://schemas.microsoft.com/office/drawing/2014/main" id="{89EBC014-A27E-E41C-6A59-2DC661B0511E}"/>
              </a:ext>
            </a:extLst>
          </p:cNvPr>
          <p:cNvSpPr>
            <a:spLocks noGrp="1"/>
          </p:cNvSpPr>
          <p:nvPr>
            <p:ph type="body" sz="quarter" idx="15"/>
          </p:nvPr>
        </p:nvSpPr>
        <p:spPr>
          <a:xfrm>
            <a:off x="459058" y="3982774"/>
            <a:ext cx="5060795" cy="1844675"/>
          </a:xfrm>
        </p:spPr>
        <p:txBody>
          <a:bodyPr/>
          <a:lstStyle>
            <a:lvl1pPr marL="0" indent="0">
              <a:buNone/>
              <a:defRPr b="0" i="0">
                <a:latin typeface="Roboto Th" pitchFamily="2" charset="0"/>
                <a:ea typeface="Roboto Th" pitchFamily="2" charset="0"/>
              </a:defRPr>
            </a:lvl1pPr>
          </a:lstStyle>
          <a:p>
            <a:pPr lvl="0"/>
            <a:endParaRPr lang="en-LT" dirty="0"/>
          </a:p>
        </p:txBody>
      </p:sp>
      <p:sp>
        <p:nvSpPr>
          <p:cNvPr id="23" name="Picture Placeholder 22">
            <a:extLst>
              <a:ext uri="{FF2B5EF4-FFF2-40B4-BE49-F238E27FC236}">
                <a16:creationId xmlns:a16="http://schemas.microsoft.com/office/drawing/2014/main" id="{A2A1DB65-EE0C-858A-9E78-87111D0B7198}"/>
              </a:ext>
            </a:extLst>
          </p:cNvPr>
          <p:cNvSpPr>
            <a:spLocks noGrp="1"/>
          </p:cNvSpPr>
          <p:nvPr>
            <p:ph type="pic" sz="quarter" idx="16"/>
          </p:nvPr>
        </p:nvSpPr>
        <p:spPr>
          <a:xfrm>
            <a:off x="6544491" y="1965029"/>
            <a:ext cx="7599612" cy="7597221"/>
          </a:xfrm>
          <a:prstGeom prst="ellipse">
            <a:avLst/>
          </a:prstGeom>
        </p:spPr>
        <p:txBody>
          <a:bodyPr/>
          <a:lstStyle/>
          <a:p>
            <a:endParaRPr lang="en-LT"/>
          </a:p>
        </p:txBody>
      </p:sp>
    </p:spTree>
    <p:extLst>
      <p:ext uri="{BB962C8B-B14F-4D97-AF65-F5344CB8AC3E}">
        <p14:creationId xmlns:p14="http://schemas.microsoft.com/office/powerpoint/2010/main" val="1128273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530BD-764B-6323-0864-ED96CC001060}"/>
              </a:ext>
            </a:extLst>
          </p:cNvPr>
          <p:cNvSpPr>
            <a:spLocks noGrp="1"/>
          </p:cNvSpPr>
          <p:nvPr>
            <p:ph type="title"/>
          </p:nvPr>
        </p:nvSpPr>
        <p:spPr>
          <a:xfrm>
            <a:off x="839788" y="365125"/>
            <a:ext cx="10515600" cy="1325563"/>
          </a:xfrm>
        </p:spPr>
        <p:txBody>
          <a:bodyPr/>
          <a:lstStyle/>
          <a:p>
            <a:r>
              <a:rPr lang="en-GB"/>
              <a:t>Click to edit Master title style</a:t>
            </a:r>
            <a:endParaRPr lang="en-LT"/>
          </a:p>
        </p:txBody>
      </p:sp>
      <p:sp>
        <p:nvSpPr>
          <p:cNvPr id="3" name="Text Placeholder 2">
            <a:extLst>
              <a:ext uri="{FF2B5EF4-FFF2-40B4-BE49-F238E27FC236}">
                <a16:creationId xmlns:a16="http://schemas.microsoft.com/office/drawing/2014/main" id="{667CFFDE-3695-8FA1-1CFE-97D18A99492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39E20DD-0BAC-8A64-AFCB-C7BA353DB81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LT"/>
          </a:p>
        </p:txBody>
      </p:sp>
      <p:sp>
        <p:nvSpPr>
          <p:cNvPr id="5" name="Text Placeholder 4">
            <a:extLst>
              <a:ext uri="{FF2B5EF4-FFF2-40B4-BE49-F238E27FC236}">
                <a16:creationId xmlns:a16="http://schemas.microsoft.com/office/drawing/2014/main" id="{931DBB87-C5FF-1A5F-69AE-66D0B7AD20E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C316C29-97CE-4DB3-3313-ACF6D1A9AA8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LT"/>
          </a:p>
        </p:txBody>
      </p:sp>
      <p:sp>
        <p:nvSpPr>
          <p:cNvPr id="7" name="Date Placeholder 6">
            <a:extLst>
              <a:ext uri="{FF2B5EF4-FFF2-40B4-BE49-F238E27FC236}">
                <a16:creationId xmlns:a16="http://schemas.microsoft.com/office/drawing/2014/main" id="{0FBF3248-5C2C-08C8-C20F-DB63A3B26BA3}"/>
              </a:ext>
            </a:extLst>
          </p:cNvPr>
          <p:cNvSpPr>
            <a:spLocks noGrp="1"/>
          </p:cNvSpPr>
          <p:nvPr>
            <p:ph type="dt" sz="half" idx="10"/>
          </p:nvPr>
        </p:nvSpPr>
        <p:spPr/>
        <p:txBody>
          <a:bodyPr/>
          <a:lstStyle/>
          <a:p>
            <a:fld id="{2562BD1F-AEFC-1947-9A06-3FCA250F8F77}" type="datetimeFigureOut">
              <a:rPr lang="en-LT" smtClean="0"/>
              <a:t>12/05/2023</a:t>
            </a:fld>
            <a:endParaRPr lang="en-LT"/>
          </a:p>
        </p:txBody>
      </p:sp>
      <p:sp>
        <p:nvSpPr>
          <p:cNvPr id="8" name="Footer Placeholder 7">
            <a:extLst>
              <a:ext uri="{FF2B5EF4-FFF2-40B4-BE49-F238E27FC236}">
                <a16:creationId xmlns:a16="http://schemas.microsoft.com/office/drawing/2014/main" id="{FCCC8612-2AC2-48A2-439D-78F79A115237}"/>
              </a:ext>
            </a:extLst>
          </p:cNvPr>
          <p:cNvSpPr>
            <a:spLocks noGrp="1"/>
          </p:cNvSpPr>
          <p:nvPr>
            <p:ph type="ftr" sz="quarter" idx="11"/>
          </p:nvPr>
        </p:nvSpPr>
        <p:spPr/>
        <p:txBody>
          <a:bodyPr/>
          <a:lstStyle/>
          <a:p>
            <a:endParaRPr lang="en-LT"/>
          </a:p>
        </p:txBody>
      </p:sp>
      <p:sp>
        <p:nvSpPr>
          <p:cNvPr id="9" name="Slide Number Placeholder 8">
            <a:extLst>
              <a:ext uri="{FF2B5EF4-FFF2-40B4-BE49-F238E27FC236}">
                <a16:creationId xmlns:a16="http://schemas.microsoft.com/office/drawing/2014/main" id="{2385FBE1-D346-8C92-7C4F-F7A4D29ECF12}"/>
              </a:ext>
            </a:extLst>
          </p:cNvPr>
          <p:cNvSpPr>
            <a:spLocks noGrp="1"/>
          </p:cNvSpPr>
          <p:nvPr>
            <p:ph type="sldNum" sz="quarter" idx="12"/>
          </p:nvPr>
        </p:nvSpPr>
        <p:spPr/>
        <p:txBody>
          <a:bodyPr/>
          <a:lstStyle/>
          <a:p>
            <a:fld id="{46B0ED6E-1867-4E49-A09E-B49565F88D5F}" type="slidenum">
              <a:rPr lang="en-LT" smtClean="0"/>
              <a:t>‹#›</a:t>
            </a:fld>
            <a:endParaRPr lang="en-LT"/>
          </a:p>
        </p:txBody>
      </p:sp>
      <p:pic>
        <p:nvPicPr>
          <p:cNvPr id="10" name="Picture 9">
            <a:extLst>
              <a:ext uri="{FF2B5EF4-FFF2-40B4-BE49-F238E27FC236}">
                <a16:creationId xmlns:a16="http://schemas.microsoft.com/office/drawing/2014/main" id="{3F8E219B-7D6A-18BB-1C39-4EED187FDCC7}"/>
              </a:ext>
            </a:extLst>
          </p:cNvPr>
          <p:cNvPicPr>
            <a:picLocks noChangeAspect="1"/>
          </p:cNvPicPr>
          <p:nvPr userDrawn="1"/>
        </p:nvPicPr>
        <p:blipFill>
          <a:blip r:embed="rId2"/>
          <a:stretch>
            <a:fillRect/>
          </a:stretch>
        </p:blipFill>
        <p:spPr>
          <a:xfrm>
            <a:off x="10237305" y="136525"/>
            <a:ext cx="1593022" cy="406168"/>
          </a:xfrm>
          <a:prstGeom prst="rect">
            <a:avLst/>
          </a:prstGeom>
        </p:spPr>
      </p:pic>
    </p:spTree>
    <p:extLst>
      <p:ext uri="{BB962C8B-B14F-4D97-AF65-F5344CB8AC3E}">
        <p14:creationId xmlns:p14="http://schemas.microsoft.com/office/powerpoint/2010/main" val="25345868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D99D45B-6926-1B5A-F3CE-C73DBBA9D4D6}"/>
              </a:ext>
            </a:extLst>
          </p:cNvPr>
          <p:cNvSpPr>
            <a:spLocks noGrp="1"/>
          </p:cNvSpPr>
          <p:nvPr>
            <p:ph type="dt" sz="half" idx="10"/>
          </p:nvPr>
        </p:nvSpPr>
        <p:spPr/>
        <p:txBody>
          <a:bodyPr/>
          <a:lstStyle/>
          <a:p>
            <a:fld id="{2562BD1F-AEFC-1947-9A06-3FCA250F8F77}" type="datetimeFigureOut">
              <a:rPr lang="en-LT" smtClean="0"/>
              <a:t>12/05/2023</a:t>
            </a:fld>
            <a:endParaRPr lang="en-LT"/>
          </a:p>
        </p:txBody>
      </p:sp>
      <p:sp>
        <p:nvSpPr>
          <p:cNvPr id="3" name="Footer Placeholder 2">
            <a:extLst>
              <a:ext uri="{FF2B5EF4-FFF2-40B4-BE49-F238E27FC236}">
                <a16:creationId xmlns:a16="http://schemas.microsoft.com/office/drawing/2014/main" id="{888F0CC7-3FEC-32C4-4B7B-8255069BC727}"/>
              </a:ext>
            </a:extLst>
          </p:cNvPr>
          <p:cNvSpPr>
            <a:spLocks noGrp="1"/>
          </p:cNvSpPr>
          <p:nvPr>
            <p:ph type="ftr" sz="quarter" idx="11"/>
          </p:nvPr>
        </p:nvSpPr>
        <p:spPr/>
        <p:txBody>
          <a:bodyPr/>
          <a:lstStyle/>
          <a:p>
            <a:endParaRPr lang="en-LT"/>
          </a:p>
        </p:txBody>
      </p:sp>
      <p:sp>
        <p:nvSpPr>
          <p:cNvPr id="4" name="Slide Number Placeholder 3">
            <a:extLst>
              <a:ext uri="{FF2B5EF4-FFF2-40B4-BE49-F238E27FC236}">
                <a16:creationId xmlns:a16="http://schemas.microsoft.com/office/drawing/2014/main" id="{06A06BF7-84C6-6DEF-DF34-3D080D64D6CA}"/>
              </a:ext>
            </a:extLst>
          </p:cNvPr>
          <p:cNvSpPr>
            <a:spLocks noGrp="1"/>
          </p:cNvSpPr>
          <p:nvPr>
            <p:ph type="sldNum" sz="quarter" idx="12"/>
          </p:nvPr>
        </p:nvSpPr>
        <p:spPr/>
        <p:txBody>
          <a:bodyPr/>
          <a:lstStyle/>
          <a:p>
            <a:fld id="{46B0ED6E-1867-4E49-A09E-B49565F88D5F}" type="slidenum">
              <a:rPr lang="en-LT" smtClean="0"/>
              <a:t>‹#›</a:t>
            </a:fld>
            <a:endParaRPr lang="en-LT"/>
          </a:p>
        </p:txBody>
      </p:sp>
      <p:pic>
        <p:nvPicPr>
          <p:cNvPr id="5" name="Picture 4">
            <a:extLst>
              <a:ext uri="{FF2B5EF4-FFF2-40B4-BE49-F238E27FC236}">
                <a16:creationId xmlns:a16="http://schemas.microsoft.com/office/drawing/2014/main" id="{BEAADF99-E806-8FE9-1382-10CDB3F3CEE9}"/>
              </a:ext>
            </a:extLst>
          </p:cNvPr>
          <p:cNvPicPr>
            <a:picLocks noChangeAspect="1"/>
          </p:cNvPicPr>
          <p:nvPr userDrawn="1"/>
        </p:nvPicPr>
        <p:blipFill>
          <a:blip r:embed="rId3"/>
          <a:stretch>
            <a:fillRect/>
          </a:stretch>
        </p:blipFill>
        <p:spPr>
          <a:xfrm>
            <a:off x="10237305" y="136525"/>
            <a:ext cx="1593022" cy="406168"/>
          </a:xfrm>
          <a:prstGeom prst="rect">
            <a:avLst/>
          </a:prstGeom>
        </p:spPr>
      </p:pic>
      <p:sp>
        <p:nvSpPr>
          <p:cNvPr id="9" name="Text Placeholder 8">
            <a:extLst>
              <a:ext uri="{FF2B5EF4-FFF2-40B4-BE49-F238E27FC236}">
                <a16:creationId xmlns:a16="http://schemas.microsoft.com/office/drawing/2014/main" id="{919CD50E-A2BA-A1B6-A111-B38BBD9A17B9}"/>
              </a:ext>
            </a:extLst>
          </p:cNvPr>
          <p:cNvSpPr>
            <a:spLocks noGrp="1"/>
          </p:cNvSpPr>
          <p:nvPr>
            <p:ph type="body" sz="quarter" idx="13" hasCustomPrompt="1"/>
          </p:nvPr>
        </p:nvSpPr>
        <p:spPr>
          <a:xfrm>
            <a:off x="1381758" y="2599200"/>
            <a:ext cx="1040295" cy="664700"/>
          </a:xfrm>
        </p:spPr>
        <p:txBody>
          <a:bodyPr>
            <a:normAutofit/>
          </a:bodyPr>
          <a:lstStyle>
            <a:lvl2pPr marL="457200" indent="0" algn="ctr">
              <a:buNone/>
              <a:defRPr sz="4000">
                <a:latin typeface="Roboto Lt" pitchFamily="2" charset="0"/>
                <a:ea typeface="Roboto Lt" pitchFamily="2" charset="0"/>
              </a:defRPr>
            </a:lvl2pPr>
          </a:lstStyle>
          <a:p>
            <a:pPr lvl="1"/>
            <a:r>
              <a:rPr lang="en-LT" dirty="0"/>
              <a:t>1</a:t>
            </a:r>
          </a:p>
        </p:txBody>
      </p:sp>
      <p:sp>
        <p:nvSpPr>
          <p:cNvPr id="10" name="Text Placeholder 8">
            <a:extLst>
              <a:ext uri="{FF2B5EF4-FFF2-40B4-BE49-F238E27FC236}">
                <a16:creationId xmlns:a16="http://schemas.microsoft.com/office/drawing/2014/main" id="{7DE7FADE-3DD7-40AF-6273-A40E867388FA}"/>
              </a:ext>
            </a:extLst>
          </p:cNvPr>
          <p:cNvSpPr>
            <a:spLocks noGrp="1"/>
          </p:cNvSpPr>
          <p:nvPr>
            <p:ph type="body" sz="quarter" idx="14" hasCustomPrompt="1"/>
          </p:nvPr>
        </p:nvSpPr>
        <p:spPr>
          <a:xfrm>
            <a:off x="5474533" y="2599200"/>
            <a:ext cx="1130531" cy="664700"/>
          </a:xfrm>
        </p:spPr>
        <p:txBody>
          <a:bodyPr>
            <a:normAutofit/>
          </a:bodyPr>
          <a:lstStyle>
            <a:lvl2pPr marL="457200" indent="0">
              <a:buNone/>
              <a:defRPr sz="4000">
                <a:latin typeface="Roboto Lt" pitchFamily="2" charset="0"/>
                <a:ea typeface="Roboto Lt" pitchFamily="2" charset="0"/>
              </a:defRPr>
            </a:lvl2pPr>
          </a:lstStyle>
          <a:p>
            <a:pPr lvl="1"/>
            <a:r>
              <a:rPr lang="en-LT" dirty="0"/>
              <a:t>2</a:t>
            </a:r>
          </a:p>
        </p:txBody>
      </p:sp>
      <p:sp>
        <p:nvSpPr>
          <p:cNvPr id="11" name="Text Placeholder 8">
            <a:extLst>
              <a:ext uri="{FF2B5EF4-FFF2-40B4-BE49-F238E27FC236}">
                <a16:creationId xmlns:a16="http://schemas.microsoft.com/office/drawing/2014/main" id="{45AA1E32-BAC0-B4E6-CCE7-AB7E050B715C}"/>
              </a:ext>
            </a:extLst>
          </p:cNvPr>
          <p:cNvSpPr>
            <a:spLocks noGrp="1"/>
          </p:cNvSpPr>
          <p:nvPr>
            <p:ph type="body" sz="quarter" idx="15" hasCustomPrompt="1"/>
          </p:nvPr>
        </p:nvSpPr>
        <p:spPr>
          <a:xfrm>
            <a:off x="9736286" y="2599200"/>
            <a:ext cx="847899" cy="664700"/>
          </a:xfrm>
        </p:spPr>
        <p:txBody>
          <a:bodyPr>
            <a:normAutofit/>
          </a:bodyPr>
          <a:lstStyle>
            <a:lvl2pPr marL="457200" indent="0">
              <a:buNone/>
              <a:defRPr sz="4000">
                <a:latin typeface="Roboto Lt" pitchFamily="2" charset="0"/>
                <a:ea typeface="Roboto Lt" pitchFamily="2" charset="0"/>
              </a:defRPr>
            </a:lvl2pPr>
          </a:lstStyle>
          <a:p>
            <a:pPr lvl="1"/>
            <a:r>
              <a:rPr lang="en-LT" dirty="0"/>
              <a:t>3</a:t>
            </a:r>
          </a:p>
        </p:txBody>
      </p:sp>
      <p:sp>
        <p:nvSpPr>
          <p:cNvPr id="13" name="Text Placeholder 12">
            <a:extLst>
              <a:ext uri="{FF2B5EF4-FFF2-40B4-BE49-F238E27FC236}">
                <a16:creationId xmlns:a16="http://schemas.microsoft.com/office/drawing/2014/main" id="{01AE47BD-FE26-6B01-B657-A0D4822C5FED}"/>
              </a:ext>
            </a:extLst>
          </p:cNvPr>
          <p:cNvSpPr>
            <a:spLocks noGrp="1"/>
          </p:cNvSpPr>
          <p:nvPr>
            <p:ph type="body" sz="quarter" idx="16"/>
          </p:nvPr>
        </p:nvSpPr>
        <p:spPr>
          <a:xfrm>
            <a:off x="1079500" y="3263900"/>
            <a:ext cx="2046085" cy="1730375"/>
          </a:xfrm>
        </p:spPr>
        <p:txBody>
          <a:bodyPr>
            <a:normAutofit/>
          </a:bodyPr>
          <a:lstStyle>
            <a:lvl1pPr marL="0" indent="0" algn="ctr">
              <a:buNone/>
              <a:defRPr sz="2400" b="0" i="0">
                <a:latin typeface="Roboto Th" pitchFamily="2" charset="0"/>
                <a:ea typeface="Roboto Th" pitchFamily="2" charset="0"/>
              </a:defRPr>
            </a:lvl1pPr>
          </a:lstStyle>
          <a:p>
            <a:pPr lvl="0"/>
            <a:r>
              <a:rPr lang="en-GB" dirty="0"/>
              <a:t>Click to edit Master text styles</a:t>
            </a:r>
          </a:p>
        </p:txBody>
      </p:sp>
      <p:sp>
        <p:nvSpPr>
          <p:cNvPr id="14" name="Text Placeholder 12">
            <a:extLst>
              <a:ext uri="{FF2B5EF4-FFF2-40B4-BE49-F238E27FC236}">
                <a16:creationId xmlns:a16="http://schemas.microsoft.com/office/drawing/2014/main" id="{EF06F3E7-DDBC-7958-52BA-5FF57115194E}"/>
              </a:ext>
            </a:extLst>
          </p:cNvPr>
          <p:cNvSpPr>
            <a:spLocks noGrp="1"/>
          </p:cNvSpPr>
          <p:nvPr>
            <p:ph type="body" sz="quarter" idx="17"/>
          </p:nvPr>
        </p:nvSpPr>
        <p:spPr>
          <a:xfrm>
            <a:off x="5072957" y="3263900"/>
            <a:ext cx="2046085" cy="1730375"/>
          </a:xfrm>
        </p:spPr>
        <p:txBody>
          <a:bodyPr>
            <a:normAutofit/>
          </a:bodyPr>
          <a:lstStyle>
            <a:lvl1pPr marL="0" indent="0" algn="ctr">
              <a:buNone/>
              <a:defRPr sz="2400" b="0" i="0">
                <a:latin typeface="Roboto Th" pitchFamily="2" charset="0"/>
                <a:ea typeface="Roboto Th" pitchFamily="2" charset="0"/>
              </a:defRPr>
            </a:lvl1pPr>
          </a:lstStyle>
          <a:p>
            <a:pPr lvl="0"/>
            <a:r>
              <a:rPr lang="en-GB" dirty="0"/>
              <a:t>Click to edit Master text styles</a:t>
            </a:r>
          </a:p>
        </p:txBody>
      </p:sp>
      <p:sp>
        <p:nvSpPr>
          <p:cNvPr id="15" name="Text Placeholder 12">
            <a:extLst>
              <a:ext uri="{FF2B5EF4-FFF2-40B4-BE49-F238E27FC236}">
                <a16:creationId xmlns:a16="http://schemas.microsoft.com/office/drawing/2014/main" id="{7DFDB45C-46CE-6B65-9825-F35ECE0C24AF}"/>
              </a:ext>
            </a:extLst>
          </p:cNvPr>
          <p:cNvSpPr>
            <a:spLocks noGrp="1"/>
          </p:cNvSpPr>
          <p:nvPr>
            <p:ph type="body" sz="quarter" idx="18"/>
          </p:nvPr>
        </p:nvSpPr>
        <p:spPr>
          <a:xfrm>
            <a:off x="9307715" y="3263900"/>
            <a:ext cx="2046085" cy="1730375"/>
          </a:xfrm>
        </p:spPr>
        <p:txBody>
          <a:bodyPr>
            <a:normAutofit/>
          </a:bodyPr>
          <a:lstStyle>
            <a:lvl1pPr marL="0" indent="0" algn="ctr">
              <a:buNone/>
              <a:defRPr sz="2400" b="0" i="0">
                <a:latin typeface="Roboto Th" pitchFamily="2" charset="0"/>
                <a:ea typeface="Roboto Th" pitchFamily="2" charset="0"/>
              </a:defRPr>
            </a:lvl1pPr>
          </a:lstStyle>
          <a:p>
            <a:pPr lvl="0"/>
            <a:r>
              <a:rPr lang="en-GB" dirty="0"/>
              <a:t>Click to edit Master text styles</a:t>
            </a:r>
          </a:p>
        </p:txBody>
      </p:sp>
      <p:sp>
        <p:nvSpPr>
          <p:cNvPr id="17" name="Text Placeholder 16">
            <a:extLst>
              <a:ext uri="{FF2B5EF4-FFF2-40B4-BE49-F238E27FC236}">
                <a16:creationId xmlns:a16="http://schemas.microsoft.com/office/drawing/2014/main" id="{AE7D9157-6DA5-D31E-AC27-B444A569F77A}"/>
              </a:ext>
            </a:extLst>
          </p:cNvPr>
          <p:cNvSpPr>
            <a:spLocks noGrp="1"/>
          </p:cNvSpPr>
          <p:nvPr>
            <p:ph type="body" sz="quarter" idx="19"/>
          </p:nvPr>
        </p:nvSpPr>
        <p:spPr>
          <a:xfrm>
            <a:off x="1079500" y="1374907"/>
            <a:ext cx="10274300" cy="891943"/>
          </a:xfrm>
        </p:spPr>
        <p:txBody>
          <a:bodyPr>
            <a:normAutofit/>
          </a:bodyPr>
          <a:lstStyle>
            <a:lvl1pPr marL="0" indent="0">
              <a:buNone/>
              <a:defRPr sz="4800">
                <a:solidFill>
                  <a:srgbClr val="192D4C"/>
                </a:solidFill>
                <a:latin typeface="Roboto Lt" pitchFamily="2" charset="0"/>
                <a:ea typeface="Roboto Lt" pitchFamily="2" charset="0"/>
              </a:defRPr>
            </a:lvl1pPr>
            <a:lvl2pPr marL="457200" indent="0">
              <a:buNone/>
              <a:defRPr/>
            </a:lvl2pPr>
          </a:lstStyle>
          <a:p>
            <a:pPr lvl="0"/>
            <a:r>
              <a:rPr lang="en-GB" dirty="0"/>
              <a:t>Click to edit Master text styles</a:t>
            </a:r>
          </a:p>
        </p:txBody>
      </p:sp>
    </p:spTree>
    <p:extLst>
      <p:ext uri="{BB962C8B-B14F-4D97-AF65-F5344CB8AC3E}">
        <p14:creationId xmlns:p14="http://schemas.microsoft.com/office/powerpoint/2010/main" val="9676341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11C63-087F-9C83-C1CC-27D8144C5389}"/>
              </a:ext>
            </a:extLst>
          </p:cNvPr>
          <p:cNvSpPr>
            <a:spLocks noGrp="1"/>
          </p:cNvSpPr>
          <p:nvPr>
            <p:ph type="title"/>
          </p:nvPr>
        </p:nvSpPr>
        <p:spPr>
          <a:xfrm>
            <a:off x="1238250" y="365125"/>
            <a:ext cx="10115550" cy="1325563"/>
          </a:xfrm>
        </p:spPr>
        <p:txBody>
          <a:bodyPr/>
          <a:lstStyle>
            <a:lvl1pPr>
              <a:defRPr>
                <a:solidFill>
                  <a:srgbClr val="192D4C"/>
                </a:solidFill>
                <a:latin typeface="Roboto Lt" pitchFamily="2" charset="0"/>
                <a:ea typeface="Roboto Lt" pitchFamily="2" charset="0"/>
              </a:defRPr>
            </a:lvl1pPr>
          </a:lstStyle>
          <a:p>
            <a:r>
              <a:rPr lang="en-GB" dirty="0"/>
              <a:t>Click to edit Master title style</a:t>
            </a:r>
            <a:endParaRPr lang="en-LT" dirty="0"/>
          </a:p>
        </p:txBody>
      </p:sp>
      <p:sp>
        <p:nvSpPr>
          <p:cNvPr id="3" name="Date Placeholder 2">
            <a:extLst>
              <a:ext uri="{FF2B5EF4-FFF2-40B4-BE49-F238E27FC236}">
                <a16:creationId xmlns:a16="http://schemas.microsoft.com/office/drawing/2014/main" id="{1DDC6154-CB62-D757-44E4-4907BF354E10}"/>
              </a:ext>
            </a:extLst>
          </p:cNvPr>
          <p:cNvSpPr>
            <a:spLocks noGrp="1"/>
          </p:cNvSpPr>
          <p:nvPr>
            <p:ph type="dt" sz="half" idx="10"/>
          </p:nvPr>
        </p:nvSpPr>
        <p:spPr/>
        <p:txBody>
          <a:bodyPr/>
          <a:lstStyle/>
          <a:p>
            <a:fld id="{2562BD1F-AEFC-1947-9A06-3FCA250F8F77}" type="datetimeFigureOut">
              <a:rPr lang="en-LT" smtClean="0"/>
              <a:t>12/05/2023</a:t>
            </a:fld>
            <a:endParaRPr lang="en-LT"/>
          </a:p>
        </p:txBody>
      </p:sp>
      <p:sp>
        <p:nvSpPr>
          <p:cNvPr id="4" name="Footer Placeholder 3">
            <a:extLst>
              <a:ext uri="{FF2B5EF4-FFF2-40B4-BE49-F238E27FC236}">
                <a16:creationId xmlns:a16="http://schemas.microsoft.com/office/drawing/2014/main" id="{49248C52-6F5B-0D79-7BDF-C329A98193B9}"/>
              </a:ext>
            </a:extLst>
          </p:cNvPr>
          <p:cNvSpPr>
            <a:spLocks noGrp="1"/>
          </p:cNvSpPr>
          <p:nvPr>
            <p:ph type="ftr" sz="quarter" idx="11"/>
          </p:nvPr>
        </p:nvSpPr>
        <p:spPr/>
        <p:txBody>
          <a:bodyPr/>
          <a:lstStyle/>
          <a:p>
            <a:endParaRPr lang="en-LT"/>
          </a:p>
        </p:txBody>
      </p:sp>
      <p:sp>
        <p:nvSpPr>
          <p:cNvPr id="5" name="Slide Number Placeholder 4">
            <a:extLst>
              <a:ext uri="{FF2B5EF4-FFF2-40B4-BE49-F238E27FC236}">
                <a16:creationId xmlns:a16="http://schemas.microsoft.com/office/drawing/2014/main" id="{969CC990-D796-731A-75C4-E335A77917D0}"/>
              </a:ext>
            </a:extLst>
          </p:cNvPr>
          <p:cNvSpPr>
            <a:spLocks noGrp="1"/>
          </p:cNvSpPr>
          <p:nvPr>
            <p:ph type="sldNum" sz="quarter" idx="12"/>
          </p:nvPr>
        </p:nvSpPr>
        <p:spPr/>
        <p:txBody>
          <a:bodyPr/>
          <a:lstStyle/>
          <a:p>
            <a:fld id="{46B0ED6E-1867-4E49-A09E-B49565F88D5F}" type="slidenum">
              <a:rPr lang="en-LT" smtClean="0"/>
              <a:t>‹#›</a:t>
            </a:fld>
            <a:endParaRPr lang="en-LT"/>
          </a:p>
        </p:txBody>
      </p:sp>
      <p:pic>
        <p:nvPicPr>
          <p:cNvPr id="8" name="Picture 7">
            <a:extLst>
              <a:ext uri="{FF2B5EF4-FFF2-40B4-BE49-F238E27FC236}">
                <a16:creationId xmlns:a16="http://schemas.microsoft.com/office/drawing/2014/main" id="{3E522DB4-23D7-0F40-7850-92D378785744}"/>
              </a:ext>
            </a:extLst>
          </p:cNvPr>
          <p:cNvPicPr>
            <a:picLocks noChangeAspect="1"/>
          </p:cNvPicPr>
          <p:nvPr userDrawn="1"/>
        </p:nvPicPr>
        <p:blipFill>
          <a:blip r:embed="rId3"/>
          <a:stretch>
            <a:fillRect/>
          </a:stretch>
        </p:blipFill>
        <p:spPr>
          <a:xfrm>
            <a:off x="10237305" y="136525"/>
            <a:ext cx="1593022" cy="406168"/>
          </a:xfrm>
          <a:prstGeom prst="rect">
            <a:avLst/>
          </a:prstGeom>
        </p:spPr>
      </p:pic>
      <p:sp>
        <p:nvSpPr>
          <p:cNvPr id="10" name="Picture Placeholder 9">
            <a:extLst>
              <a:ext uri="{FF2B5EF4-FFF2-40B4-BE49-F238E27FC236}">
                <a16:creationId xmlns:a16="http://schemas.microsoft.com/office/drawing/2014/main" id="{1E52B931-DCB1-9DF9-B176-13383806EE6A}"/>
              </a:ext>
            </a:extLst>
          </p:cNvPr>
          <p:cNvSpPr>
            <a:spLocks noGrp="1"/>
          </p:cNvSpPr>
          <p:nvPr>
            <p:ph type="pic" sz="quarter" idx="13"/>
          </p:nvPr>
        </p:nvSpPr>
        <p:spPr>
          <a:xfrm>
            <a:off x="1238250" y="1919289"/>
            <a:ext cx="2800350" cy="4241780"/>
          </a:xfrm>
          <a:prstGeom prst="roundRect">
            <a:avLst/>
          </a:prstGeom>
        </p:spPr>
        <p:txBody>
          <a:bodyPr/>
          <a:lstStyle/>
          <a:p>
            <a:endParaRPr lang="en-LT"/>
          </a:p>
        </p:txBody>
      </p:sp>
      <p:sp>
        <p:nvSpPr>
          <p:cNvPr id="11" name="Picture Placeholder 9">
            <a:extLst>
              <a:ext uri="{FF2B5EF4-FFF2-40B4-BE49-F238E27FC236}">
                <a16:creationId xmlns:a16="http://schemas.microsoft.com/office/drawing/2014/main" id="{3DB7F33A-C83E-0091-5459-C56D5F16C55D}"/>
              </a:ext>
            </a:extLst>
          </p:cNvPr>
          <p:cNvSpPr>
            <a:spLocks noGrp="1"/>
          </p:cNvSpPr>
          <p:nvPr>
            <p:ph type="pic" sz="quarter" idx="14"/>
          </p:nvPr>
        </p:nvSpPr>
        <p:spPr>
          <a:xfrm>
            <a:off x="4650524" y="1919289"/>
            <a:ext cx="2800350" cy="4241780"/>
          </a:xfrm>
          <a:prstGeom prst="roundRect">
            <a:avLst/>
          </a:prstGeom>
        </p:spPr>
        <p:txBody>
          <a:bodyPr/>
          <a:lstStyle/>
          <a:p>
            <a:endParaRPr lang="en-LT"/>
          </a:p>
        </p:txBody>
      </p:sp>
      <p:sp>
        <p:nvSpPr>
          <p:cNvPr id="12" name="Picture Placeholder 9">
            <a:extLst>
              <a:ext uri="{FF2B5EF4-FFF2-40B4-BE49-F238E27FC236}">
                <a16:creationId xmlns:a16="http://schemas.microsoft.com/office/drawing/2014/main" id="{83B5F5F7-2ABC-F743-4C5E-2FC48CCACB38}"/>
              </a:ext>
            </a:extLst>
          </p:cNvPr>
          <p:cNvSpPr>
            <a:spLocks noGrp="1"/>
          </p:cNvSpPr>
          <p:nvPr>
            <p:ph type="pic" sz="quarter" idx="15"/>
          </p:nvPr>
        </p:nvSpPr>
        <p:spPr>
          <a:xfrm>
            <a:off x="8107402" y="1919289"/>
            <a:ext cx="2800350" cy="4241780"/>
          </a:xfrm>
          <a:prstGeom prst="roundRect">
            <a:avLst/>
          </a:prstGeom>
        </p:spPr>
        <p:txBody>
          <a:bodyPr/>
          <a:lstStyle/>
          <a:p>
            <a:endParaRPr lang="en-LT"/>
          </a:p>
        </p:txBody>
      </p:sp>
    </p:spTree>
    <p:extLst>
      <p:ext uri="{BB962C8B-B14F-4D97-AF65-F5344CB8AC3E}">
        <p14:creationId xmlns:p14="http://schemas.microsoft.com/office/powerpoint/2010/main" val="42163893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11C63-087F-9C83-C1CC-27D8144C5389}"/>
              </a:ext>
            </a:extLst>
          </p:cNvPr>
          <p:cNvSpPr>
            <a:spLocks noGrp="1"/>
          </p:cNvSpPr>
          <p:nvPr>
            <p:ph type="title"/>
          </p:nvPr>
        </p:nvSpPr>
        <p:spPr/>
        <p:txBody>
          <a:bodyPr/>
          <a:lstStyle>
            <a:lvl1pPr>
              <a:defRPr>
                <a:solidFill>
                  <a:srgbClr val="192D4C"/>
                </a:solidFill>
                <a:latin typeface="Roboto Lt" pitchFamily="2" charset="0"/>
                <a:ea typeface="Roboto Lt" pitchFamily="2" charset="0"/>
              </a:defRPr>
            </a:lvl1pPr>
          </a:lstStyle>
          <a:p>
            <a:r>
              <a:rPr lang="en-GB" dirty="0"/>
              <a:t>Click to edit Master title style</a:t>
            </a:r>
            <a:endParaRPr lang="en-LT" dirty="0"/>
          </a:p>
        </p:txBody>
      </p:sp>
      <p:sp>
        <p:nvSpPr>
          <p:cNvPr id="3" name="Date Placeholder 2">
            <a:extLst>
              <a:ext uri="{FF2B5EF4-FFF2-40B4-BE49-F238E27FC236}">
                <a16:creationId xmlns:a16="http://schemas.microsoft.com/office/drawing/2014/main" id="{1DDC6154-CB62-D757-44E4-4907BF354E10}"/>
              </a:ext>
            </a:extLst>
          </p:cNvPr>
          <p:cNvSpPr>
            <a:spLocks noGrp="1"/>
          </p:cNvSpPr>
          <p:nvPr>
            <p:ph type="dt" sz="half" idx="10"/>
          </p:nvPr>
        </p:nvSpPr>
        <p:spPr/>
        <p:txBody>
          <a:bodyPr/>
          <a:lstStyle/>
          <a:p>
            <a:fld id="{2562BD1F-AEFC-1947-9A06-3FCA250F8F77}" type="datetimeFigureOut">
              <a:rPr lang="en-LT" smtClean="0"/>
              <a:t>12/05/2023</a:t>
            </a:fld>
            <a:endParaRPr lang="en-LT"/>
          </a:p>
        </p:txBody>
      </p:sp>
      <p:sp>
        <p:nvSpPr>
          <p:cNvPr id="4" name="Footer Placeholder 3">
            <a:extLst>
              <a:ext uri="{FF2B5EF4-FFF2-40B4-BE49-F238E27FC236}">
                <a16:creationId xmlns:a16="http://schemas.microsoft.com/office/drawing/2014/main" id="{49248C52-6F5B-0D79-7BDF-C329A98193B9}"/>
              </a:ext>
            </a:extLst>
          </p:cNvPr>
          <p:cNvSpPr>
            <a:spLocks noGrp="1"/>
          </p:cNvSpPr>
          <p:nvPr>
            <p:ph type="ftr" sz="quarter" idx="11"/>
          </p:nvPr>
        </p:nvSpPr>
        <p:spPr/>
        <p:txBody>
          <a:bodyPr/>
          <a:lstStyle/>
          <a:p>
            <a:endParaRPr lang="en-LT"/>
          </a:p>
        </p:txBody>
      </p:sp>
      <p:sp>
        <p:nvSpPr>
          <p:cNvPr id="5" name="Slide Number Placeholder 4">
            <a:extLst>
              <a:ext uri="{FF2B5EF4-FFF2-40B4-BE49-F238E27FC236}">
                <a16:creationId xmlns:a16="http://schemas.microsoft.com/office/drawing/2014/main" id="{969CC990-D796-731A-75C4-E335A77917D0}"/>
              </a:ext>
            </a:extLst>
          </p:cNvPr>
          <p:cNvSpPr>
            <a:spLocks noGrp="1"/>
          </p:cNvSpPr>
          <p:nvPr>
            <p:ph type="sldNum" sz="quarter" idx="12"/>
          </p:nvPr>
        </p:nvSpPr>
        <p:spPr/>
        <p:txBody>
          <a:bodyPr/>
          <a:lstStyle/>
          <a:p>
            <a:fld id="{46B0ED6E-1867-4E49-A09E-B49565F88D5F}" type="slidenum">
              <a:rPr lang="en-LT" smtClean="0"/>
              <a:t>‹#›</a:t>
            </a:fld>
            <a:endParaRPr lang="en-LT"/>
          </a:p>
        </p:txBody>
      </p:sp>
      <p:pic>
        <p:nvPicPr>
          <p:cNvPr id="8" name="Picture 7">
            <a:extLst>
              <a:ext uri="{FF2B5EF4-FFF2-40B4-BE49-F238E27FC236}">
                <a16:creationId xmlns:a16="http://schemas.microsoft.com/office/drawing/2014/main" id="{3E522DB4-23D7-0F40-7850-92D378785744}"/>
              </a:ext>
            </a:extLst>
          </p:cNvPr>
          <p:cNvPicPr>
            <a:picLocks noChangeAspect="1"/>
          </p:cNvPicPr>
          <p:nvPr userDrawn="1"/>
        </p:nvPicPr>
        <p:blipFill>
          <a:blip r:embed="rId3"/>
          <a:stretch>
            <a:fillRect/>
          </a:stretch>
        </p:blipFill>
        <p:spPr>
          <a:xfrm>
            <a:off x="10237305" y="136525"/>
            <a:ext cx="1593022" cy="406168"/>
          </a:xfrm>
          <a:prstGeom prst="rect">
            <a:avLst/>
          </a:prstGeom>
        </p:spPr>
      </p:pic>
      <p:sp>
        <p:nvSpPr>
          <p:cNvPr id="7" name="Chart Placeholder 6">
            <a:extLst>
              <a:ext uri="{FF2B5EF4-FFF2-40B4-BE49-F238E27FC236}">
                <a16:creationId xmlns:a16="http://schemas.microsoft.com/office/drawing/2014/main" id="{B53049D0-3D9D-23B3-9B59-FFF6F3B42776}"/>
              </a:ext>
            </a:extLst>
          </p:cNvPr>
          <p:cNvSpPr>
            <a:spLocks noGrp="1"/>
          </p:cNvSpPr>
          <p:nvPr>
            <p:ph type="chart" sz="quarter" idx="13"/>
          </p:nvPr>
        </p:nvSpPr>
        <p:spPr>
          <a:xfrm>
            <a:off x="838200" y="2102253"/>
            <a:ext cx="4895335" cy="3533603"/>
          </a:xfrm>
        </p:spPr>
        <p:txBody>
          <a:bodyPr/>
          <a:lstStyle/>
          <a:p>
            <a:endParaRPr lang="en-LT"/>
          </a:p>
        </p:txBody>
      </p:sp>
      <p:sp>
        <p:nvSpPr>
          <p:cNvPr id="10" name="Chart Placeholder 6">
            <a:extLst>
              <a:ext uri="{FF2B5EF4-FFF2-40B4-BE49-F238E27FC236}">
                <a16:creationId xmlns:a16="http://schemas.microsoft.com/office/drawing/2014/main" id="{5A080184-600C-6637-5933-A27DC780E428}"/>
              </a:ext>
            </a:extLst>
          </p:cNvPr>
          <p:cNvSpPr>
            <a:spLocks noGrp="1"/>
          </p:cNvSpPr>
          <p:nvPr>
            <p:ph type="chart" sz="quarter" idx="14"/>
          </p:nvPr>
        </p:nvSpPr>
        <p:spPr>
          <a:xfrm>
            <a:off x="6460524" y="2102253"/>
            <a:ext cx="4895335" cy="3533603"/>
          </a:xfrm>
        </p:spPr>
        <p:txBody>
          <a:bodyPr/>
          <a:lstStyle/>
          <a:p>
            <a:endParaRPr lang="en-LT"/>
          </a:p>
        </p:txBody>
      </p:sp>
    </p:spTree>
    <p:extLst>
      <p:ext uri="{BB962C8B-B14F-4D97-AF65-F5344CB8AC3E}">
        <p14:creationId xmlns:p14="http://schemas.microsoft.com/office/powerpoint/2010/main" val="17990512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0B9BD-B1A4-9A8C-1947-577BF9DD279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LT"/>
          </a:p>
        </p:txBody>
      </p:sp>
      <p:sp>
        <p:nvSpPr>
          <p:cNvPr id="3" name="Content Placeholder 2">
            <a:extLst>
              <a:ext uri="{FF2B5EF4-FFF2-40B4-BE49-F238E27FC236}">
                <a16:creationId xmlns:a16="http://schemas.microsoft.com/office/drawing/2014/main" id="{778AE7EF-1DA0-3E2C-FD07-A0C985BB6D5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LT"/>
          </a:p>
        </p:txBody>
      </p:sp>
      <p:sp>
        <p:nvSpPr>
          <p:cNvPr id="4" name="Text Placeholder 3">
            <a:extLst>
              <a:ext uri="{FF2B5EF4-FFF2-40B4-BE49-F238E27FC236}">
                <a16:creationId xmlns:a16="http://schemas.microsoft.com/office/drawing/2014/main" id="{26603305-CB05-4559-BC3B-01EA82D3BD3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DE8F13-D862-7423-6CCB-6D1F01AD5004}"/>
              </a:ext>
            </a:extLst>
          </p:cNvPr>
          <p:cNvSpPr>
            <a:spLocks noGrp="1"/>
          </p:cNvSpPr>
          <p:nvPr>
            <p:ph type="dt" sz="half" idx="10"/>
          </p:nvPr>
        </p:nvSpPr>
        <p:spPr/>
        <p:txBody>
          <a:bodyPr/>
          <a:lstStyle/>
          <a:p>
            <a:fld id="{2562BD1F-AEFC-1947-9A06-3FCA250F8F77}" type="datetimeFigureOut">
              <a:rPr lang="en-LT" smtClean="0"/>
              <a:t>12/05/2023</a:t>
            </a:fld>
            <a:endParaRPr lang="en-LT"/>
          </a:p>
        </p:txBody>
      </p:sp>
      <p:sp>
        <p:nvSpPr>
          <p:cNvPr id="6" name="Footer Placeholder 5">
            <a:extLst>
              <a:ext uri="{FF2B5EF4-FFF2-40B4-BE49-F238E27FC236}">
                <a16:creationId xmlns:a16="http://schemas.microsoft.com/office/drawing/2014/main" id="{D7F718CF-F8BD-C8F5-770D-234B2622086E}"/>
              </a:ext>
            </a:extLst>
          </p:cNvPr>
          <p:cNvSpPr>
            <a:spLocks noGrp="1"/>
          </p:cNvSpPr>
          <p:nvPr>
            <p:ph type="ftr" sz="quarter" idx="11"/>
          </p:nvPr>
        </p:nvSpPr>
        <p:spPr/>
        <p:txBody>
          <a:bodyPr/>
          <a:lstStyle/>
          <a:p>
            <a:endParaRPr lang="en-LT"/>
          </a:p>
        </p:txBody>
      </p:sp>
      <p:sp>
        <p:nvSpPr>
          <p:cNvPr id="7" name="Slide Number Placeholder 6">
            <a:extLst>
              <a:ext uri="{FF2B5EF4-FFF2-40B4-BE49-F238E27FC236}">
                <a16:creationId xmlns:a16="http://schemas.microsoft.com/office/drawing/2014/main" id="{D1F530C9-41C2-5C42-9CA3-F9D7AB3663A7}"/>
              </a:ext>
            </a:extLst>
          </p:cNvPr>
          <p:cNvSpPr>
            <a:spLocks noGrp="1"/>
          </p:cNvSpPr>
          <p:nvPr>
            <p:ph type="sldNum" sz="quarter" idx="12"/>
          </p:nvPr>
        </p:nvSpPr>
        <p:spPr/>
        <p:txBody>
          <a:bodyPr/>
          <a:lstStyle/>
          <a:p>
            <a:fld id="{46B0ED6E-1867-4E49-A09E-B49565F88D5F}" type="slidenum">
              <a:rPr lang="en-LT" smtClean="0"/>
              <a:t>‹#›</a:t>
            </a:fld>
            <a:endParaRPr lang="en-LT"/>
          </a:p>
        </p:txBody>
      </p:sp>
      <p:pic>
        <p:nvPicPr>
          <p:cNvPr id="8" name="Picture 7">
            <a:extLst>
              <a:ext uri="{FF2B5EF4-FFF2-40B4-BE49-F238E27FC236}">
                <a16:creationId xmlns:a16="http://schemas.microsoft.com/office/drawing/2014/main" id="{73B4CC93-2E8F-74CB-2F73-CBA11C58A984}"/>
              </a:ext>
            </a:extLst>
          </p:cNvPr>
          <p:cNvPicPr>
            <a:picLocks noChangeAspect="1"/>
          </p:cNvPicPr>
          <p:nvPr userDrawn="1"/>
        </p:nvPicPr>
        <p:blipFill>
          <a:blip r:embed="rId2"/>
          <a:stretch>
            <a:fillRect/>
          </a:stretch>
        </p:blipFill>
        <p:spPr>
          <a:xfrm>
            <a:off x="10237305" y="136525"/>
            <a:ext cx="1593022" cy="406168"/>
          </a:xfrm>
          <a:prstGeom prst="rect">
            <a:avLst/>
          </a:prstGeom>
        </p:spPr>
      </p:pic>
    </p:spTree>
    <p:extLst>
      <p:ext uri="{BB962C8B-B14F-4D97-AF65-F5344CB8AC3E}">
        <p14:creationId xmlns:p14="http://schemas.microsoft.com/office/powerpoint/2010/main" val="3041186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1DB22-FF4A-4F6D-39A2-CDCCA56EE92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LT"/>
          </a:p>
        </p:txBody>
      </p:sp>
      <p:sp>
        <p:nvSpPr>
          <p:cNvPr id="3" name="Picture Placeholder 2">
            <a:extLst>
              <a:ext uri="{FF2B5EF4-FFF2-40B4-BE49-F238E27FC236}">
                <a16:creationId xmlns:a16="http://schemas.microsoft.com/office/drawing/2014/main" id="{91C32BB1-C7C9-3533-58B1-428C47E4DE6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LT"/>
          </a:p>
        </p:txBody>
      </p:sp>
      <p:sp>
        <p:nvSpPr>
          <p:cNvPr id="4" name="Text Placeholder 3">
            <a:extLst>
              <a:ext uri="{FF2B5EF4-FFF2-40B4-BE49-F238E27FC236}">
                <a16:creationId xmlns:a16="http://schemas.microsoft.com/office/drawing/2014/main" id="{DE8578D3-9D24-FF55-57EF-7D5E46E25E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256F6A2-7A0F-BD69-744C-1614C60E6930}"/>
              </a:ext>
            </a:extLst>
          </p:cNvPr>
          <p:cNvSpPr>
            <a:spLocks noGrp="1"/>
          </p:cNvSpPr>
          <p:nvPr>
            <p:ph type="dt" sz="half" idx="10"/>
          </p:nvPr>
        </p:nvSpPr>
        <p:spPr/>
        <p:txBody>
          <a:bodyPr/>
          <a:lstStyle/>
          <a:p>
            <a:fld id="{2562BD1F-AEFC-1947-9A06-3FCA250F8F77}" type="datetimeFigureOut">
              <a:rPr lang="en-LT" smtClean="0"/>
              <a:t>12/05/2023</a:t>
            </a:fld>
            <a:endParaRPr lang="en-LT"/>
          </a:p>
        </p:txBody>
      </p:sp>
      <p:sp>
        <p:nvSpPr>
          <p:cNvPr id="6" name="Footer Placeholder 5">
            <a:extLst>
              <a:ext uri="{FF2B5EF4-FFF2-40B4-BE49-F238E27FC236}">
                <a16:creationId xmlns:a16="http://schemas.microsoft.com/office/drawing/2014/main" id="{C508CF13-C7B4-36CA-3DD9-B225876DF5B6}"/>
              </a:ext>
            </a:extLst>
          </p:cNvPr>
          <p:cNvSpPr>
            <a:spLocks noGrp="1"/>
          </p:cNvSpPr>
          <p:nvPr>
            <p:ph type="ftr" sz="quarter" idx="11"/>
          </p:nvPr>
        </p:nvSpPr>
        <p:spPr/>
        <p:txBody>
          <a:bodyPr/>
          <a:lstStyle/>
          <a:p>
            <a:endParaRPr lang="en-LT"/>
          </a:p>
        </p:txBody>
      </p:sp>
      <p:sp>
        <p:nvSpPr>
          <p:cNvPr id="7" name="Slide Number Placeholder 6">
            <a:extLst>
              <a:ext uri="{FF2B5EF4-FFF2-40B4-BE49-F238E27FC236}">
                <a16:creationId xmlns:a16="http://schemas.microsoft.com/office/drawing/2014/main" id="{6586390F-30B9-D9B2-BAB5-6D8C1894F82F}"/>
              </a:ext>
            </a:extLst>
          </p:cNvPr>
          <p:cNvSpPr>
            <a:spLocks noGrp="1"/>
          </p:cNvSpPr>
          <p:nvPr>
            <p:ph type="sldNum" sz="quarter" idx="12"/>
          </p:nvPr>
        </p:nvSpPr>
        <p:spPr/>
        <p:txBody>
          <a:bodyPr/>
          <a:lstStyle/>
          <a:p>
            <a:fld id="{46B0ED6E-1867-4E49-A09E-B49565F88D5F}" type="slidenum">
              <a:rPr lang="en-LT" smtClean="0"/>
              <a:t>‹#›</a:t>
            </a:fld>
            <a:endParaRPr lang="en-LT"/>
          </a:p>
        </p:txBody>
      </p:sp>
      <p:pic>
        <p:nvPicPr>
          <p:cNvPr id="8" name="Picture 7">
            <a:extLst>
              <a:ext uri="{FF2B5EF4-FFF2-40B4-BE49-F238E27FC236}">
                <a16:creationId xmlns:a16="http://schemas.microsoft.com/office/drawing/2014/main" id="{14DCC358-8327-1873-C51D-A8FA96E97041}"/>
              </a:ext>
            </a:extLst>
          </p:cNvPr>
          <p:cNvPicPr>
            <a:picLocks noChangeAspect="1"/>
          </p:cNvPicPr>
          <p:nvPr userDrawn="1"/>
        </p:nvPicPr>
        <p:blipFill>
          <a:blip r:embed="rId2"/>
          <a:stretch>
            <a:fillRect/>
          </a:stretch>
        </p:blipFill>
        <p:spPr>
          <a:xfrm>
            <a:off x="10237305" y="136525"/>
            <a:ext cx="1593022" cy="406168"/>
          </a:xfrm>
          <a:prstGeom prst="rect">
            <a:avLst/>
          </a:prstGeom>
        </p:spPr>
      </p:pic>
    </p:spTree>
    <p:extLst>
      <p:ext uri="{BB962C8B-B14F-4D97-AF65-F5344CB8AC3E}">
        <p14:creationId xmlns:p14="http://schemas.microsoft.com/office/powerpoint/2010/main" val="8251399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8D147D-BB97-B634-C219-DFE8094458EF}"/>
              </a:ext>
            </a:extLst>
          </p:cNvPr>
          <p:cNvSpPr>
            <a:spLocks noGrp="1"/>
          </p:cNvSpPr>
          <p:nvPr>
            <p:ph type="title"/>
          </p:nvPr>
        </p:nvSpPr>
        <p:spPr/>
        <p:txBody>
          <a:bodyPr/>
          <a:lstStyle/>
          <a:p>
            <a:r>
              <a:rPr lang="en-GB"/>
              <a:t>Click to edit Master title style</a:t>
            </a:r>
            <a:endParaRPr lang="en-LT"/>
          </a:p>
        </p:txBody>
      </p:sp>
      <p:sp>
        <p:nvSpPr>
          <p:cNvPr id="3" name="Vertical Text Placeholder 2">
            <a:extLst>
              <a:ext uri="{FF2B5EF4-FFF2-40B4-BE49-F238E27FC236}">
                <a16:creationId xmlns:a16="http://schemas.microsoft.com/office/drawing/2014/main" id="{271662B4-31B9-0104-1BF2-3CEA2C64731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LT"/>
          </a:p>
        </p:txBody>
      </p:sp>
      <p:sp>
        <p:nvSpPr>
          <p:cNvPr id="4" name="Date Placeholder 3">
            <a:extLst>
              <a:ext uri="{FF2B5EF4-FFF2-40B4-BE49-F238E27FC236}">
                <a16:creationId xmlns:a16="http://schemas.microsoft.com/office/drawing/2014/main" id="{114CF92D-5D18-C252-6AB5-730089BE3A68}"/>
              </a:ext>
            </a:extLst>
          </p:cNvPr>
          <p:cNvSpPr>
            <a:spLocks noGrp="1"/>
          </p:cNvSpPr>
          <p:nvPr>
            <p:ph type="dt" sz="half" idx="10"/>
          </p:nvPr>
        </p:nvSpPr>
        <p:spPr/>
        <p:txBody>
          <a:bodyPr/>
          <a:lstStyle/>
          <a:p>
            <a:fld id="{2562BD1F-AEFC-1947-9A06-3FCA250F8F77}" type="datetimeFigureOut">
              <a:rPr lang="en-LT" smtClean="0"/>
              <a:t>12/05/2023</a:t>
            </a:fld>
            <a:endParaRPr lang="en-LT"/>
          </a:p>
        </p:txBody>
      </p:sp>
      <p:sp>
        <p:nvSpPr>
          <p:cNvPr id="5" name="Footer Placeholder 4">
            <a:extLst>
              <a:ext uri="{FF2B5EF4-FFF2-40B4-BE49-F238E27FC236}">
                <a16:creationId xmlns:a16="http://schemas.microsoft.com/office/drawing/2014/main" id="{684F8023-DE3F-91D5-6009-EEB8504B703F}"/>
              </a:ext>
            </a:extLst>
          </p:cNvPr>
          <p:cNvSpPr>
            <a:spLocks noGrp="1"/>
          </p:cNvSpPr>
          <p:nvPr>
            <p:ph type="ftr" sz="quarter" idx="11"/>
          </p:nvPr>
        </p:nvSpPr>
        <p:spPr/>
        <p:txBody>
          <a:bodyPr/>
          <a:lstStyle/>
          <a:p>
            <a:endParaRPr lang="en-LT"/>
          </a:p>
        </p:txBody>
      </p:sp>
      <p:sp>
        <p:nvSpPr>
          <p:cNvPr id="6" name="Slide Number Placeholder 5">
            <a:extLst>
              <a:ext uri="{FF2B5EF4-FFF2-40B4-BE49-F238E27FC236}">
                <a16:creationId xmlns:a16="http://schemas.microsoft.com/office/drawing/2014/main" id="{A67DD4C6-4B3E-9B7A-D383-4930D9382D39}"/>
              </a:ext>
            </a:extLst>
          </p:cNvPr>
          <p:cNvSpPr>
            <a:spLocks noGrp="1"/>
          </p:cNvSpPr>
          <p:nvPr>
            <p:ph type="sldNum" sz="quarter" idx="12"/>
          </p:nvPr>
        </p:nvSpPr>
        <p:spPr/>
        <p:txBody>
          <a:bodyPr/>
          <a:lstStyle/>
          <a:p>
            <a:fld id="{46B0ED6E-1867-4E49-A09E-B49565F88D5F}" type="slidenum">
              <a:rPr lang="en-LT" smtClean="0"/>
              <a:t>‹#›</a:t>
            </a:fld>
            <a:endParaRPr lang="en-LT"/>
          </a:p>
        </p:txBody>
      </p:sp>
      <p:pic>
        <p:nvPicPr>
          <p:cNvPr id="7" name="Picture 6">
            <a:extLst>
              <a:ext uri="{FF2B5EF4-FFF2-40B4-BE49-F238E27FC236}">
                <a16:creationId xmlns:a16="http://schemas.microsoft.com/office/drawing/2014/main" id="{027E72BF-48FE-8D29-6C0F-189E5561760C}"/>
              </a:ext>
            </a:extLst>
          </p:cNvPr>
          <p:cNvPicPr>
            <a:picLocks noChangeAspect="1"/>
          </p:cNvPicPr>
          <p:nvPr userDrawn="1"/>
        </p:nvPicPr>
        <p:blipFill>
          <a:blip r:embed="rId2"/>
          <a:stretch>
            <a:fillRect/>
          </a:stretch>
        </p:blipFill>
        <p:spPr>
          <a:xfrm>
            <a:off x="10237305" y="136525"/>
            <a:ext cx="1593022" cy="406168"/>
          </a:xfrm>
          <a:prstGeom prst="rect">
            <a:avLst/>
          </a:prstGeom>
        </p:spPr>
      </p:pic>
    </p:spTree>
    <p:extLst>
      <p:ext uri="{BB962C8B-B14F-4D97-AF65-F5344CB8AC3E}">
        <p14:creationId xmlns:p14="http://schemas.microsoft.com/office/powerpoint/2010/main" val="7208032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2EF68AB-8F89-90E6-2010-E7605619869C}"/>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LT"/>
          </a:p>
        </p:txBody>
      </p:sp>
      <p:sp>
        <p:nvSpPr>
          <p:cNvPr id="3" name="Vertical Text Placeholder 2">
            <a:extLst>
              <a:ext uri="{FF2B5EF4-FFF2-40B4-BE49-F238E27FC236}">
                <a16:creationId xmlns:a16="http://schemas.microsoft.com/office/drawing/2014/main" id="{2B22B9DF-F9FC-FF06-8FA4-0C03321CC37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LT"/>
          </a:p>
        </p:txBody>
      </p:sp>
      <p:sp>
        <p:nvSpPr>
          <p:cNvPr id="4" name="Date Placeholder 3">
            <a:extLst>
              <a:ext uri="{FF2B5EF4-FFF2-40B4-BE49-F238E27FC236}">
                <a16:creationId xmlns:a16="http://schemas.microsoft.com/office/drawing/2014/main" id="{B4DB2C51-7EC9-C599-9E06-0157BAFA6459}"/>
              </a:ext>
            </a:extLst>
          </p:cNvPr>
          <p:cNvSpPr>
            <a:spLocks noGrp="1"/>
          </p:cNvSpPr>
          <p:nvPr>
            <p:ph type="dt" sz="half" idx="10"/>
          </p:nvPr>
        </p:nvSpPr>
        <p:spPr/>
        <p:txBody>
          <a:bodyPr/>
          <a:lstStyle/>
          <a:p>
            <a:fld id="{2562BD1F-AEFC-1947-9A06-3FCA250F8F77}" type="datetimeFigureOut">
              <a:rPr lang="en-LT" smtClean="0"/>
              <a:t>12/05/2023</a:t>
            </a:fld>
            <a:endParaRPr lang="en-LT"/>
          </a:p>
        </p:txBody>
      </p:sp>
      <p:sp>
        <p:nvSpPr>
          <p:cNvPr id="5" name="Footer Placeholder 4">
            <a:extLst>
              <a:ext uri="{FF2B5EF4-FFF2-40B4-BE49-F238E27FC236}">
                <a16:creationId xmlns:a16="http://schemas.microsoft.com/office/drawing/2014/main" id="{6E55CC3C-7D07-3883-9971-1241574D81F1}"/>
              </a:ext>
            </a:extLst>
          </p:cNvPr>
          <p:cNvSpPr>
            <a:spLocks noGrp="1"/>
          </p:cNvSpPr>
          <p:nvPr>
            <p:ph type="ftr" sz="quarter" idx="11"/>
          </p:nvPr>
        </p:nvSpPr>
        <p:spPr/>
        <p:txBody>
          <a:bodyPr/>
          <a:lstStyle/>
          <a:p>
            <a:endParaRPr lang="en-LT"/>
          </a:p>
        </p:txBody>
      </p:sp>
      <p:sp>
        <p:nvSpPr>
          <p:cNvPr id="6" name="Slide Number Placeholder 5">
            <a:extLst>
              <a:ext uri="{FF2B5EF4-FFF2-40B4-BE49-F238E27FC236}">
                <a16:creationId xmlns:a16="http://schemas.microsoft.com/office/drawing/2014/main" id="{2A2047E7-03D8-4254-DC56-DEA04623E5F5}"/>
              </a:ext>
            </a:extLst>
          </p:cNvPr>
          <p:cNvSpPr>
            <a:spLocks noGrp="1"/>
          </p:cNvSpPr>
          <p:nvPr>
            <p:ph type="sldNum" sz="quarter" idx="12"/>
          </p:nvPr>
        </p:nvSpPr>
        <p:spPr/>
        <p:txBody>
          <a:bodyPr/>
          <a:lstStyle/>
          <a:p>
            <a:fld id="{46B0ED6E-1867-4E49-A09E-B49565F88D5F}" type="slidenum">
              <a:rPr lang="en-LT" smtClean="0"/>
              <a:t>‹#›</a:t>
            </a:fld>
            <a:endParaRPr lang="en-LT"/>
          </a:p>
        </p:txBody>
      </p:sp>
      <p:pic>
        <p:nvPicPr>
          <p:cNvPr id="7" name="Picture 6">
            <a:extLst>
              <a:ext uri="{FF2B5EF4-FFF2-40B4-BE49-F238E27FC236}">
                <a16:creationId xmlns:a16="http://schemas.microsoft.com/office/drawing/2014/main" id="{5E0DC166-CDAC-3253-042C-4F4DA724CC7D}"/>
              </a:ext>
            </a:extLst>
          </p:cNvPr>
          <p:cNvPicPr>
            <a:picLocks noChangeAspect="1"/>
          </p:cNvPicPr>
          <p:nvPr userDrawn="1"/>
        </p:nvPicPr>
        <p:blipFill>
          <a:blip r:embed="rId2"/>
          <a:stretch>
            <a:fillRect/>
          </a:stretch>
        </p:blipFill>
        <p:spPr>
          <a:xfrm>
            <a:off x="10237305" y="136525"/>
            <a:ext cx="1593022" cy="406168"/>
          </a:xfrm>
          <a:prstGeom prst="rect">
            <a:avLst/>
          </a:prstGeom>
        </p:spPr>
      </p:pic>
    </p:spTree>
    <p:extLst>
      <p:ext uri="{BB962C8B-B14F-4D97-AF65-F5344CB8AC3E}">
        <p14:creationId xmlns:p14="http://schemas.microsoft.com/office/powerpoint/2010/main" val="9133108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B2AE4F-A6DE-01BD-501D-35B17586531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lt-LT"/>
          </a:p>
        </p:txBody>
      </p:sp>
      <p:sp>
        <p:nvSpPr>
          <p:cNvPr id="3" name="Subtitle 2">
            <a:extLst>
              <a:ext uri="{FF2B5EF4-FFF2-40B4-BE49-F238E27FC236}">
                <a16:creationId xmlns:a16="http://schemas.microsoft.com/office/drawing/2014/main" id="{09C702D5-5A21-8911-15A0-CE2DD29DA90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lt-LT"/>
          </a:p>
        </p:txBody>
      </p:sp>
      <p:sp>
        <p:nvSpPr>
          <p:cNvPr id="4" name="Date Placeholder 3">
            <a:extLst>
              <a:ext uri="{FF2B5EF4-FFF2-40B4-BE49-F238E27FC236}">
                <a16:creationId xmlns:a16="http://schemas.microsoft.com/office/drawing/2014/main" id="{A2CC686B-96B0-2651-5DD3-9B017635FE65}"/>
              </a:ext>
            </a:extLst>
          </p:cNvPr>
          <p:cNvSpPr>
            <a:spLocks noGrp="1"/>
          </p:cNvSpPr>
          <p:nvPr>
            <p:ph type="dt" sz="half" idx="10"/>
          </p:nvPr>
        </p:nvSpPr>
        <p:spPr/>
        <p:txBody>
          <a:bodyPr/>
          <a:lstStyle/>
          <a:p>
            <a:fld id="{8957C5A8-4F6D-4576-AEB8-2E97AE472CB9}" type="datetimeFigureOut">
              <a:rPr lang="lt-LT" smtClean="0"/>
              <a:t>2023-12-05</a:t>
            </a:fld>
            <a:endParaRPr lang="lt-LT"/>
          </a:p>
        </p:txBody>
      </p:sp>
      <p:sp>
        <p:nvSpPr>
          <p:cNvPr id="5" name="Footer Placeholder 4">
            <a:extLst>
              <a:ext uri="{FF2B5EF4-FFF2-40B4-BE49-F238E27FC236}">
                <a16:creationId xmlns:a16="http://schemas.microsoft.com/office/drawing/2014/main" id="{D5CEC8EA-4BA0-C648-9646-9B0EF360CA3B}"/>
              </a:ext>
            </a:extLst>
          </p:cNvPr>
          <p:cNvSpPr>
            <a:spLocks noGrp="1"/>
          </p:cNvSpPr>
          <p:nvPr>
            <p:ph type="ftr" sz="quarter" idx="11"/>
          </p:nvPr>
        </p:nvSpPr>
        <p:spPr/>
        <p:txBody>
          <a:bodyPr/>
          <a:lstStyle/>
          <a:p>
            <a:endParaRPr lang="lt-LT"/>
          </a:p>
        </p:txBody>
      </p:sp>
      <p:sp>
        <p:nvSpPr>
          <p:cNvPr id="6" name="Slide Number Placeholder 5">
            <a:extLst>
              <a:ext uri="{FF2B5EF4-FFF2-40B4-BE49-F238E27FC236}">
                <a16:creationId xmlns:a16="http://schemas.microsoft.com/office/drawing/2014/main" id="{0C854AB9-5C92-ED24-3011-BEEDD8351E73}"/>
              </a:ext>
            </a:extLst>
          </p:cNvPr>
          <p:cNvSpPr>
            <a:spLocks noGrp="1"/>
          </p:cNvSpPr>
          <p:nvPr>
            <p:ph type="sldNum" sz="quarter" idx="12"/>
          </p:nvPr>
        </p:nvSpPr>
        <p:spPr/>
        <p:txBody>
          <a:bodyPr/>
          <a:lstStyle/>
          <a:p>
            <a:fld id="{9EF3640C-8596-4F08-BB6E-23807267D866}" type="slidenum">
              <a:rPr lang="lt-LT" smtClean="0"/>
              <a:t>‹#›</a:t>
            </a:fld>
            <a:endParaRPr lang="lt-LT"/>
          </a:p>
        </p:txBody>
      </p:sp>
    </p:spTree>
    <p:extLst>
      <p:ext uri="{BB962C8B-B14F-4D97-AF65-F5344CB8AC3E}">
        <p14:creationId xmlns:p14="http://schemas.microsoft.com/office/powerpoint/2010/main" val="38121826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1336F6-FDEC-C268-C315-07C9AD4BE538}"/>
              </a:ext>
            </a:extLst>
          </p:cNvPr>
          <p:cNvSpPr>
            <a:spLocks noGrp="1"/>
          </p:cNvSpPr>
          <p:nvPr>
            <p:ph type="title"/>
          </p:nvPr>
        </p:nvSpPr>
        <p:spPr/>
        <p:txBody>
          <a:bodyPr/>
          <a:lstStyle/>
          <a:p>
            <a:r>
              <a:rPr lang="en-US"/>
              <a:t>Click to edit Master title style</a:t>
            </a:r>
            <a:endParaRPr lang="lt-LT"/>
          </a:p>
        </p:txBody>
      </p:sp>
      <p:sp>
        <p:nvSpPr>
          <p:cNvPr id="3" name="Content Placeholder 2">
            <a:extLst>
              <a:ext uri="{FF2B5EF4-FFF2-40B4-BE49-F238E27FC236}">
                <a16:creationId xmlns:a16="http://schemas.microsoft.com/office/drawing/2014/main" id="{791C8DC9-989C-A27E-6B51-50E3D3C0E38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lt-LT"/>
          </a:p>
        </p:txBody>
      </p:sp>
      <p:sp>
        <p:nvSpPr>
          <p:cNvPr id="4" name="Date Placeholder 3">
            <a:extLst>
              <a:ext uri="{FF2B5EF4-FFF2-40B4-BE49-F238E27FC236}">
                <a16:creationId xmlns:a16="http://schemas.microsoft.com/office/drawing/2014/main" id="{B33969A2-1F27-0F1F-9C88-20E98C6F1C70}"/>
              </a:ext>
            </a:extLst>
          </p:cNvPr>
          <p:cNvSpPr>
            <a:spLocks noGrp="1"/>
          </p:cNvSpPr>
          <p:nvPr>
            <p:ph type="dt" sz="half" idx="10"/>
          </p:nvPr>
        </p:nvSpPr>
        <p:spPr/>
        <p:txBody>
          <a:bodyPr/>
          <a:lstStyle/>
          <a:p>
            <a:fld id="{8957C5A8-4F6D-4576-AEB8-2E97AE472CB9}" type="datetimeFigureOut">
              <a:rPr lang="lt-LT" smtClean="0"/>
              <a:t>2023-12-05</a:t>
            </a:fld>
            <a:endParaRPr lang="lt-LT"/>
          </a:p>
        </p:txBody>
      </p:sp>
      <p:sp>
        <p:nvSpPr>
          <p:cNvPr id="5" name="Footer Placeholder 4">
            <a:extLst>
              <a:ext uri="{FF2B5EF4-FFF2-40B4-BE49-F238E27FC236}">
                <a16:creationId xmlns:a16="http://schemas.microsoft.com/office/drawing/2014/main" id="{48DF286E-A3E8-2A71-AB74-62D53007FEBC}"/>
              </a:ext>
            </a:extLst>
          </p:cNvPr>
          <p:cNvSpPr>
            <a:spLocks noGrp="1"/>
          </p:cNvSpPr>
          <p:nvPr>
            <p:ph type="ftr" sz="quarter" idx="11"/>
          </p:nvPr>
        </p:nvSpPr>
        <p:spPr/>
        <p:txBody>
          <a:bodyPr/>
          <a:lstStyle/>
          <a:p>
            <a:endParaRPr lang="lt-LT"/>
          </a:p>
        </p:txBody>
      </p:sp>
      <p:sp>
        <p:nvSpPr>
          <p:cNvPr id="6" name="Slide Number Placeholder 5">
            <a:extLst>
              <a:ext uri="{FF2B5EF4-FFF2-40B4-BE49-F238E27FC236}">
                <a16:creationId xmlns:a16="http://schemas.microsoft.com/office/drawing/2014/main" id="{D3B2FD5E-4E80-2322-7ACA-532BB9AA9C9A}"/>
              </a:ext>
            </a:extLst>
          </p:cNvPr>
          <p:cNvSpPr>
            <a:spLocks noGrp="1"/>
          </p:cNvSpPr>
          <p:nvPr>
            <p:ph type="sldNum" sz="quarter" idx="12"/>
          </p:nvPr>
        </p:nvSpPr>
        <p:spPr/>
        <p:txBody>
          <a:bodyPr/>
          <a:lstStyle/>
          <a:p>
            <a:fld id="{9EF3640C-8596-4F08-BB6E-23807267D866}" type="slidenum">
              <a:rPr lang="lt-LT" smtClean="0"/>
              <a:t>‹#›</a:t>
            </a:fld>
            <a:endParaRPr lang="lt-LT"/>
          </a:p>
        </p:txBody>
      </p:sp>
    </p:spTree>
    <p:extLst>
      <p:ext uri="{BB962C8B-B14F-4D97-AF65-F5344CB8AC3E}">
        <p14:creationId xmlns:p14="http://schemas.microsoft.com/office/powerpoint/2010/main" val="9616557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224564-D0C6-2AC9-E0F4-2CE73683629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lt-LT"/>
          </a:p>
        </p:txBody>
      </p:sp>
      <p:sp>
        <p:nvSpPr>
          <p:cNvPr id="3" name="Text Placeholder 2">
            <a:extLst>
              <a:ext uri="{FF2B5EF4-FFF2-40B4-BE49-F238E27FC236}">
                <a16:creationId xmlns:a16="http://schemas.microsoft.com/office/drawing/2014/main" id="{EDD799C0-E95B-2811-3E19-D7149D3CCAB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8C4D3EB-00E8-5D91-CA76-2A6717A14A65}"/>
              </a:ext>
            </a:extLst>
          </p:cNvPr>
          <p:cNvSpPr>
            <a:spLocks noGrp="1"/>
          </p:cNvSpPr>
          <p:nvPr>
            <p:ph type="dt" sz="half" idx="10"/>
          </p:nvPr>
        </p:nvSpPr>
        <p:spPr/>
        <p:txBody>
          <a:bodyPr/>
          <a:lstStyle/>
          <a:p>
            <a:fld id="{8957C5A8-4F6D-4576-AEB8-2E97AE472CB9}" type="datetimeFigureOut">
              <a:rPr lang="lt-LT" smtClean="0"/>
              <a:t>2023-12-05</a:t>
            </a:fld>
            <a:endParaRPr lang="lt-LT"/>
          </a:p>
        </p:txBody>
      </p:sp>
      <p:sp>
        <p:nvSpPr>
          <p:cNvPr id="5" name="Footer Placeholder 4">
            <a:extLst>
              <a:ext uri="{FF2B5EF4-FFF2-40B4-BE49-F238E27FC236}">
                <a16:creationId xmlns:a16="http://schemas.microsoft.com/office/drawing/2014/main" id="{93F1ED2D-8FA5-DBAA-5455-8486AC2CB8E2}"/>
              </a:ext>
            </a:extLst>
          </p:cNvPr>
          <p:cNvSpPr>
            <a:spLocks noGrp="1"/>
          </p:cNvSpPr>
          <p:nvPr>
            <p:ph type="ftr" sz="quarter" idx="11"/>
          </p:nvPr>
        </p:nvSpPr>
        <p:spPr/>
        <p:txBody>
          <a:bodyPr/>
          <a:lstStyle/>
          <a:p>
            <a:endParaRPr lang="lt-LT"/>
          </a:p>
        </p:txBody>
      </p:sp>
      <p:sp>
        <p:nvSpPr>
          <p:cNvPr id="6" name="Slide Number Placeholder 5">
            <a:extLst>
              <a:ext uri="{FF2B5EF4-FFF2-40B4-BE49-F238E27FC236}">
                <a16:creationId xmlns:a16="http://schemas.microsoft.com/office/drawing/2014/main" id="{F7AA2474-2B44-7CF4-D3E9-9E3D34713DBB}"/>
              </a:ext>
            </a:extLst>
          </p:cNvPr>
          <p:cNvSpPr>
            <a:spLocks noGrp="1"/>
          </p:cNvSpPr>
          <p:nvPr>
            <p:ph type="sldNum" sz="quarter" idx="12"/>
          </p:nvPr>
        </p:nvSpPr>
        <p:spPr/>
        <p:txBody>
          <a:bodyPr/>
          <a:lstStyle/>
          <a:p>
            <a:fld id="{9EF3640C-8596-4F08-BB6E-23807267D866}" type="slidenum">
              <a:rPr lang="lt-LT" smtClean="0"/>
              <a:t>‹#›</a:t>
            </a:fld>
            <a:endParaRPr lang="lt-LT"/>
          </a:p>
        </p:txBody>
      </p:sp>
    </p:spTree>
    <p:extLst>
      <p:ext uri="{BB962C8B-B14F-4D97-AF65-F5344CB8AC3E}">
        <p14:creationId xmlns:p14="http://schemas.microsoft.com/office/powerpoint/2010/main" val="41152946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7DF883-B6F9-4EB4-9C9F-637A6EF6BA5C}"/>
              </a:ext>
            </a:extLst>
          </p:cNvPr>
          <p:cNvSpPr>
            <a:spLocks noGrp="1"/>
          </p:cNvSpPr>
          <p:nvPr>
            <p:ph type="title"/>
          </p:nvPr>
        </p:nvSpPr>
        <p:spPr/>
        <p:txBody>
          <a:bodyPr/>
          <a:lstStyle/>
          <a:p>
            <a:r>
              <a:rPr lang="en-US"/>
              <a:t>Click to edit Master title style</a:t>
            </a:r>
            <a:endParaRPr lang="lt-LT"/>
          </a:p>
        </p:txBody>
      </p:sp>
      <p:sp>
        <p:nvSpPr>
          <p:cNvPr id="3" name="Content Placeholder 2">
            <a:extLst>
              <a:ext uri="{FF2B5EF4-FFF2-40B4-BE49-F238E27FC236}">
                <a16:creationId xmlns:a16="http://schemas.microsoft.com/office/drawing/2014/main" id="{FFA6B47B-ABAE-91AF-46FB-52416846F57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lt-LT"/>
          </a:p>
        </p:txBody>
      </p:sp>
      <p:sp>
        <p:nvSpPr>
          <p:cNvPr id="4" name="Content Placeholder 3">
            <a:extLst>
              <a:ext uri="{FF2B5EF4-FFF2-40B4-BE49-F238E27FC236}">
                <a16:creationId xmlns:a16="http://schemas.microsoft.com/office/drawing/2014/main" id="{3AA47264-733A-DF4C-53D4-0D87858A55D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lt-LT"/>
          </a:p>
        </p:txBody>
      </p:sp>
      <p:sp>
        <p:nvSpPr>
          <p:cNvPr id="5" name="Date Placeholder 4">
            <a:extLst>
              <a:ext uri="{FF2B5EF4-FFF2-40B4-BE49-F238E27FC236}">
                <a16:creationId xmlns:a16="http://schemas.microsoft.com/office/drawing/2014/main" id="{D920C27B-85C7-2150-92E6-B0FF85A4D420}"/>
              </a:ext>
            </a:extLst>
          </p:cNvPr>
          <p:cNvSpPr>
            <a:spLocks noGrp="1"/>
          </p:cNvSpPr>
          <p:nvPr>
            <p:ph type="dt" sz="half" idx="10"/>
          </p:nvPr>
        </p:nvSpPr>
        <p:spPr/>
        <p:txBody>
          <a:bodyPr/>
          <a:lstStyle/>
          <a:p>
            <a:fld id="{8957C5A8-4F6D-4576-AEB8-2E97AE472CB9}" type="datetimeFigureOut">
              <a:rPr lang="lt-LT" smtClean="0"/>
              <a:t>2023-12-05</a:t>
            </a:fld>
            <a:endParaRPr lang="lt-LT"/>
          </a:p>
        </p:txBody>
      </p:sp>
      <p:sp>
        <p:nvSpPr>
          <p:cNvPr id="6" name="Footer Placeholder 5">
            <a:extLst>
              <a:ext uri="{FF2B5EF4-FFF2-40B4-BE49-F238E27FC236}">
                <a16:creationId xmlns:a16="http://schemas.microsoft.com/office/drawing/2014/main" id="{EE8EDCA0-62D4-D167-C831-AD06055369B9}"/>
              </a:ext>
            </a:extLst>
          </p:cNvPr>
          <p:cNvSpPr>
            <a:spLocks noGrp="1"/>
          </p:cNvSpPr>
          <p:nvPr>
            <p:ph type="ftr" sz="quarter" idx="11"/>
          </p:nvPr>
        </p:nvSpPr>
        <p:spPr/>
        <p:txBody>
          <a:bodyPr/>
          <a:lstStyle/>
          <a:p>
            <a:endParaRPr lang="lt-LT"/>
          </a:p>
        </p:txBody>
      </p:sp>
      <p:sp>
        <p:nvSpPr>
          <p:cNvPr id="7" name="Slide Number Placeholder 6">
            <a:extLst>
              <a:ext uri="{FF2B5EF4-FFF2-40B4-BE49-F238E27FC236}">
                <a16:creationId xmlns:a16="http://schemas.microsoft.com/office/drawing/2014/main" id="{08615633-D9CB-583C-FA32-885155952F64}"/>
              </a:ext>
            </a:extLst>
          </p:cNvPr>
          <p:cNvSpPr>
            <a:spLocks noGrp="1"/>
          </p:cNvSpPr>
          <p:nvPr>
            <p:ph type="sldNum" sz="quarter" idx="12"/>
          </p:nvPr>
        </p:nvSpPr>
        <p:spPr/>
        <p:txBody>
          <a:bodyPr/>
          <a:lstStyle/>
          <a:p>
            <a:fld id="{9EF3640C-8596-4F08-BB6E-23807267D866}" type="slidenum">
              <a:rPr lang="lt-LT" smtClean="0"/>
              <a:t>‹#›</a:t>
            </a:fld>
            <a:endParaRPr lang="lt-LT"/>
          </a:p>
        </p:txBody>
      </p:sp>
    </p:spTree>
    <p:extLst>
      <p:ext uri="{BB962C8B-B14F-4D97-AF65-F5344CB8AC3E}">
        <p14:creationId xmlns:p14="http://schemas.microsoft.com/office/powerpoint/2010/main" val="10564552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4BBA6-5F87-7478-164F-DA2A16D629EB}"/>
              </a:ext>
            </a:extLst>
          </p:cNvPr>
          <p:cNvSpPr>
            <a:spLocks noGrp="1"/>
          </p:cNvSpPr>
          <p:nvPr>
            <p:ph type="title"/>
          </p:nvPr>
        </p:nvSpPr>
        <p:spPr>
          <a:xfrm>
            <a:off x="839788" y="365125"/>
            <a:ext cx="10515600" cy="1325563"/>
          </a:xfrm>
        </p:spPr>
        <p:txBody>
          <a:bodyPr/>
          <a:lstStyle/>
          <a:p>
            <a:r>
              <a:rPr lang="en-US"/>
              <a:t>Click to edit Master title style</a:t>
            </a:r>
            <a:endParaRPr lang="lt-LT"/>
          </a:p>
        </p:txBody>
      </p:sp>
      <p:sp>
        <p:nvSpPr>
          <p:cNvPr id="3" name="Text Placeholder 2">
            <a:extLst>
              <a:ext uri="{FF2B5EF4-FFF2-40B4-BE49-F238E27FC236}">
                <a16:creationId xmlns:a16="http://schemas.microsoft.com/office/drawing/2014/main" id="{43A9CFE9-097E-9124-2ABA-DEE1B1B8F38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E1729D3-2496-AF01-9A36-70EEC1AD3E3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lt-LT"/>
          </a:p>
        </p:txBody>
      </p:sp>
      <p:sp>
        <p:nvSpPr>
          <p:cNvPr id="5" name="Text Placeholder 4">
            <a:extLst>
              <a:ext uri="{FF2B5EF4-FFF2-40B4-BE49-F238E27FC236}">
                <a16:creationId xmlns:a16="http://schemas.microsoft.com/office/drawing/2014/main" id="{057C853D-4A26-A910-EE7B-2190C330F53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836E34F-6509-8B29-4ED3-A52139DD9BF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lt-LT"/>
          </a:p>
        </p:txBody>
      </p:sp>
      <p:sp>
        <p:nvSpPr>
          <p:cNvPr id="7" name="Date Placeholder 6">
            <a:extLst>
              <a:ext uri="{FF2B5EF4-FFF2-40B4-BE49-F238E27FC236}">
                <a16:creationId xmlns:a16="http://schemas.microsoft.com/office/drawing/2014/main" id="{0DD4A8F8-82B7-5EF6-8A6F-120D1A240FBC}"/>
              </a:ext>
            </a:extLst>
          </p:cNvPr>
          <p:cNvSpPr>
            <a:spLocks noGrp="1"/>
          </p:cNvSpPr>
          <p:nvPr>
            <p:ph type="dt" sz="half" idx="10"/>
          </p:nvPr>
        </p:nvSpPr>
        <p:spPr/>
        <p:txBody>
          <a:bodyPr/>
          <a:lstStyle/>
          <a:p>
            <a:fld id="{8957C5A8-4F6D-4576-AEB8-2E97AE472CB9}" type="datetimeFigureOut">
              <a:rPr lang="lt-LT" smtClean="0"/>
              <a:t>2023-12-05</a:t>
            </a:fld>
            <a:endParaRPr lang="lt-LT"/>
          </a:p>
        </p:txBody>
      </p:sp>
      <p:sp>
        <p:nvSpPr>
          <p:cNvPr id="8" name="Footer Placeholder 7">
            <a:extLst>
              <a:ext uri="{FF2B5EF4-FFF2-40B4-BE49-F238E27FC236}">
                <a16:creationId xmlns:a16="http://schemas.microsoft.com/office/drawing/2014/main" id="{5B955518-17A7-AC46-35B2-857789BD8B1E}"/>
              </a:ext>
            </a:extLst>
          </p:cNvPr>
          <p:cNvSpPr>
            <a:spLocks noGrp="1"/>
          </p:cNvSpPr>
          <p:nvPr>
            <p:ph type="ftr" sz="quarter" idx="11"/>
          </p:nvPr>
        </p:nvSpPr>
        <p:spPr/>
        <p:txBody>
          <a:bodyPr/>
          <a:lstStyle/>
          <a:p>
            <a:endParaRPr lang="lt-LT"/>
          </a:p>
        </p:txBody>
      </p:sp>
      <p:sp>
        <p:nvSpPr>
          <p:cNvPr id="9" name="Slide Number Placeholder 8">
            <a:extLst>
              <a:ext uri="{FF2B5EF4-FFF2-40B4-BE49-F238E27FC236}">
                <a16:creationId xmlns:a16="http://schemas.microsoft.com/office/drawing/2014/main" id="{60F3C5F2-3259-F334-0178-4BB678E2AE1A}"/>
              </a:ext>
            </a:extLst>
          </p:cNvPr>
          <p:cNvSpPr>
            <a:spLocks noGrp="1"/>
          </p:cNvSpPr>
          <p:nvPr>
            <p:ph type="sldNum" sz="quarter" idx="12"/>
          </p:nvPr>
        </p:nvSpPr>
        <p:spPr/>
        <p:txBody>
          <a:bodyPr/>
          <a:lstStyle/>
          <a:p>
            <a:fld id="{9EF3640C-8596-4F08-BB6E-23807267D866}" type="slidenum">
              <a:rPr lang="lt-LT" smtClean="0"/>
              <a:t>‹#›</a:t>
            </a:fld>
            <a:endParaRPr lang="lt-LT"/>
          </a:p>
        </p:txBody>
      </p:sp>
    </p:spTree>
    <p:extLst>
      <p:ext uri="{BB962C8B-B14F-4D97-AF65-F5344CB8AC3E}">
        <p14:creationId xmlns:p14="http://schemas.microsoft.com/office/powerpoint/2010/main" val="235576856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F9E93-D54B-7F62-8380-605F4E0B8FAF}"/>
              </a:ext>
            </a:extLst>
          </p:cNvPr>
          <p:cNvSpPr>
            <a:spLocks noGrp="1"/>
          </p:cNvSpPr>
          <p:nvPr>
            <p:ph type="title"/>
          </p:nvPr>
        </p:nvSpPr>
        <p:spPr/>
        <p:txBody>
          <a:bodyPr/>
          <a:lstStyle/>
          <a:p>
            <a:r>
              <a:rPr lang="en-US"/>
              <a:t>Click to edit Master title style</a:t>
            </a:r>
            <a:endParaRPr lang="lt-LT"/>
          </a:p>
        </p:txBody>
      </p:sp>
      <p:sp>
        <p:nvSpPr>
          <p:cNvPr id="3" name="Date Placeholder 2">
            <a:extLst>
              <a:ext uri="{FF2B5EF4-FFF2-40B4-BE49-F238E27FC236}">
                <a16:creationId xmlns:a16="http://schemas.microsoft.com/office/drawing/2014/main" id="{24E616EB-C30D-DCE7-702F-CC08D963BE5C}"/>
              </a:ext>
            </a:extLst>
          </p:cNvPr>
          <p:cNvSpPr>
            <a:spLocks noGrp="1"/>
          </p:cNvSpPr>
          <p:nvPr>
            <p:ph type="dt" sz="half" idx="10"/>
          </p:nvPr>
        </p:nvSpPr>
        <p:spPr/>
        <p:txBody>
          <a:bodyPr/>
          <a:lstStyle/>
          <a:p>
            <a:fld id="{8957C5A8-4F6D-4576-AEB8-2E97AE472CB9}" type="datetimeFigureOut">
              <a:rPr lang="lt-LT" smtClean="0"/>
              <a:t>2023-12-05</a:t>
            </a:fld>
            <a:endParaRPr lang="lt-LT"/>
          </a:p>
        </p:txBody>
      </p:sp>
      <p:sp>
        <p:nvSpPr>
          <p:cNvPr id="4" name="Footer Placeholder 3">
            <a:extLst>
              <a:ext uri="{FF2B5EF4-FFF2-40B4-BE49-F238E27FC236}">
                <a16:creationId xmlns:a16="http://schemas.microsoft.com/office/drawing/2014/main" id="{93E75A6B-8ADA-0AD7-4B77-9C623E0CD5CE}"/>
              </a:ext>
            </a:extLst>
          </p:cNvPr>
          <p:cNvSpPr>
            <a:spLocks noGrp="1"/>
          </p:cNvSpPr>
          <p:nvPr>
            <p:ph type="ftr" sz="quarter" idx="11"/>
          </p:nvPr>
        </p:nvSpPr>
        <p:spPr/>
        <p:txBody>
          <a:bodyPr/>
          <a:lstStyle/>
          <a:p>
            <a:endParaRPr lang="lt-LT"/>
          </a:p>
        </p:txBody>
      </p:sp>
      <p:sp>
        <p:nvSpPr>
          <p:cNvPr id="5" name="Slide Number Placeholder 4">
            <a:extLst>
              <a:ext uri="{FF2B5EF4-FFF2-40B4-BE49-F238E27FC236}">
                <a16:creationId xmlns:a16="http://schemas.microsoft.com/office/drawing/2014/main" id="{740F24BB-0EC4-5C2B-0515-3B0082B9A53A}"/>
              </a:ext>
            </a:extLst>
          </p:cNvPr>
          <p:cNvSpPr>
            <a:spLocks noGrp="1"/>
          </p:cNvSpPr>
          <p:nvPr>
            <p:ph type="sldNum" sz="quarter" idx="12"/>
          </p:nvPr>
        </p:nvSpPr>
        <p:spPr/>
        <p:txBody>
          <a:bodyPr/>
          <a:lstStyle/>
          <a:p>
            <a:fld id="{9EF3640C-8596-4F08-BB6E-23807267D866}" type="slidenum">
              <a:rPr lang="lt-LT" smtClean="0"/>
              <a:t>‹#›</a:t>
            </a:fld>
            <a:endParaRPr lang="lt-LT"/>
          </a:p>
        </p:txBody>
      </p:sp>
    </p:spTree>
    <p:extLst>
      <p:ext uri="{BB962C8B-B14F-4D97-AF65-F5344CB8AC3E}">
        <p14:creationId xmlns:p14="http://schemas.microsoft.com/office/powerpoint/2010/main" val="292984815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132C25F-A6F7-1274-B85A-6A7A6729288C}"/>
              </a:ext>
            </a:extLst>
          </p:cNvPr>
          <p:cNvSpPr>
            <a:spLocks noGrp="1"/>
          </p:cNvSpPr>
          <p:nvPr>
            <p:ph type="dt" sz="half" idx="10"/>
          </p:nvPr>
        </p:nvSpPr>
        <p:spPr/>
        <p:txBody>
          <a:bodyPr/>
          <a:lstStyle/>
          <a:p>
            <a:fld id="{8957C5A8-4F6D-4576-AEB8-2E97AE472CB9}" type="datetimeFigureOut">
              <a:rPr lang="lt-LT" smtClean="0"/>
              <a:t>2023-12-05</a:t>
            </a:fld>
            <a:endParaRPr lang="lt-LT"/>
          </a:p>
        </p:txBody>
      </p:sp>
      <p:sp>
        <p:nvSpPr>
          <p:cNvPr id="3" name="Footer Placeholder 2">
            <a:extLst>
              <a:ext uri="{FF2B5EF4-FFF2-40B4-BE49-F238E27FC236}">
                <a16:creationId xmlns:a16="http://schemas.microsoft.com/office/drawing/2014/main" id="{D138E63A-CCC0-8022-0952-6BD4F25BEF66}"/>
              </a:ext>
            </a:extLst>
          </p:cNvPr>
          <p:cNvSpPr>
            <a:spLocks noGrp="1"/>
          </p:cNvSpPr>
          <p:nvPr>
            <p:ph type="ftr" sz="quarter" idx="11"/>
          </p:nvPr>
        </p:nvSpPr>
        <p:spPr/>
        <p:txBody>
          <a:bodyPr/>
          <a:lstStyle/>
          <a:p>
            <a:endParaRPr lang="lt-LT"/>
          </a:p>
        </p:txBody>
      </p:sp>
      <p:sp>
        <p:nvSpPr>
          <p:cNvPr id="4" name="Slide Number Placeholder 3">
            <a:extLst>
              <a:ext uri="{FF2B5EF4-FFF2-40B4-BE49-F238E27FC236}">
                <a16:creationId xmlns:a16="http://schemas.microsoft.com/office/drawing/2014/main" id="{8CB90118-FDB9-9E35-69AF-0F3DDDDEE14F}"/>
              </a:ext>
            </a:extLst>
          </p:cNvPr>
          <p:cNvSpPr>
            <a:spLocks noGrp="1"/>
          </p:cNvSpPr>
          <p:nvPr>
            <p:ph type="sldNum" sz="quarter" idx="12"/>
          </p:nvPr>
        </p:nvSpPr>
        <p:spPr/>
        <p:txBody>
          <a:bodyPr/>
          <a:lstStyle/>
          <a:p>
            <a:fld id="{9EF3640C-8596-4F08-BB6E-23807267D866}" type="slidenum">
              <a:rPr lang="lt-LT" smtClean="0"/>
              <a:t>‹#›</a:t>
            </a:fld>
            <a:endParaRPr lang="lt-LT"/>
          </a:p>
        </p:txBody>
      </p:sp>
    </p:spTree>
    <p:extLst>
      <p:ext uri="{BB962C8B-B14F-4D97-AF65-F5344CB8AC3E}">
        <p14:creationId xmlns:p14="http://schemas.microsoft.com/office/powerpoint/2010/main" val="337374716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BCFA5-E152-4AAF-0F8F-8B96C842056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lt-LT"/>
          </a:p>
        </p:txBody>
      </p:sp>
      <p:sp>
        <p:nvSpPr>
          <p:cNvPr id="3" name="Content Placeholder 2">
            <a:extLst>
              <a:ext uri="{FF2B5EF4-FFF2-40B4-BE49-F238E27FC236}">
                <a16:creationId xmlns:a16="http://schemas.microsoft.com/office/drawing/2014/main" id="{385FB9DE-CF6E-A1C9-5DCE-A97D4B9652A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lt-LT"/>
          </a:p>
        </p:txBody>
      </p:sp>
      <p:sp>
        <p:nvSpPr>
          <p:cNvPr id="4" name="Text Placeholder 3">
            <a:extLst>
              <a:ext uri="{FF2B5EF4-FFF2-40B4-BE49-F238E27FC236}">
                <a16:creationId xmlns:a16="http://schemas.microsoft.com/office/drawing/2014/main" id="{AABA42D1-EC7A-8EBD-7F93-420038BAB8A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76001B4-C914-2E98-2BCA-053AC6D1142A}"/>
              </a:ext>
            </a:extLst>
          </p:cNvPr>
          <p:cNvSpPr>
            <a:spLocks noGrp="1"/>
          </p:cNvSpPr>
          <p:nvPr>
            <p:ph type="dt" sz="half" idx="10"/>
          </p:nvPr>
        </p:nvSpPr>
        <p:spPr/>
        <p:txBody>
          <a:bodyPr/>
          <a:lstStyle/>
          <a:p>
            <a:fld id="{8957C5A8-4F6D-4576-AEB8-2E97AE472CB9}" type="datetimeFigureOut">
              <a:rPr lang="lt-LT" smtClean="0"/>
              <a:t>2023-12-05</a:t>
            </a:fld>
            <a:endParaRPr lang="lt-LT"/>
          </a:p>
        </p:txBody>
      </p:sp>
      <p:sp>
        <p:nvSpPr>
          <p:cNvPr id="6" name="Footer Placeholder 5">
            <a:extLst>
              <a:ext uri="{FF2B5EF4-FFF2-40B4-BE49-F238E27FC236}">
                <a16:creationId xmlns:a16="http://schemas.microsoft.com/office/drawing/2014/main" id="{88F667CF-7EE7-0338-A68B-1D12027B3BCE}"/>
              </a:ext>
            </a:extLst>
          </p:cNvPr>
          <p:cNvSpPr>
            <a:spLocks noGrp="1"/>
          </p:cNvSpPr>
          <p:nvPr>
            <p:ph type="ftr" sz="quarter" idx="11"/>
          </p:nvPr>
        </p:nvSpPr>
        <p:spPr/>
        <p:txBody>
          <a:bodyPr/>
          <a:lstStyle/>
          <a:p>
            <a:endParaRPr lang="lt-LT"/>
          </a:p>
        </p:txBody>
      </p:sp>
      <p:sp>
        <p:nvSpPr>
          <p:cNvPr id="7" name="Slide Number Placeholder 6">
            <a:extLst>
              <a:ext uri="{FF2B5EF4-FFF2-40B4-BE49-F238E27FC236}">
                <a16:creationId xmlns:a16="http://schemas.microsoft.com/office/drawing/2014/main" id="{8529FFEF-A85B-9425-CAE3-1FA79AF61EEC}"/>
              </a:ext>
            </a:extLst>
          </p:cNvPr>
          <p:cNvSpPr>
            <a:spLocks noGrp="1"/>
          </p:cNvSpPr>
          <p:nvPr>
            <p:ph type="sldNum" sz="quarter" idx="12"/>
          </p:nvPr>
        </p:nvSpPr>
        <p:spPr/>
        <p:txBody>
          <a:bodyPr/>
          <a:lstStyle/>
          <a:p>
            <a:fld id="{9EF3640C-8596-4F08-BB6E-23807267D866}" type="slidenum">
              <a:rPr lang="lt-LT" smtClean="0"/>
              <a:t>‹#›</a:t>
            </a:fld>
            <a:endParaRPr lang="lt-LT"/>
          </a:p>
        </p:txBody>
      </p:sp>
    </p:spTree>
    <p:extLst>
      <p:ext uri="{BB962C8B-B14F-4D97-AF65-F5344CB8AC3E}">
        <p14:creationId xmlns:p14="http://schemas.microsoft.com/office/powerpoint/2010/main" val="132929894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253AB-5CA2-F814-9451-99FA37AEAF6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lt-LT"/>
          </a:p>
        </p:txBody>
      </p:sp>
      <p:sp>
        <p:nvSpPr>
          <p:cNvPr id="3" name="Picture Placeholder 2">
            <a:extLst>
              <a:ext uri="{FF2B5EF4-FFF2-40B4-BE49-F238E27FC236}">
                <a16:creationId xmlns:a16="http://schemas.microsoft.com/office/drawing/2014/main" id="{CFE96998-A697-C67D-6BF7-0F4161A3493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lt-LT"/>
          </a:p>
        </p:txBody>
      </p:sp>
      <p:sp>
        <p:nvSpPr>
          <p:cNvPr id="4" name="Text Placeholder 3">
            <a:extLst>
              <a:ext uri="{FF2B5EF4-FFF2-40B4-BE49-F238E27FC236}">
                <a16:creationId xmlns:a16="http://schemas.microsoft.com/office/drawing/2014/main" id="{FBEE6A1E-0ECA-1423-3B02-44DF2725797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A9A5B26-6AEC-DF2F-47AA-9A854F0FD391}"/>
              </a:ext>
            </a:extLst>
          </p:cNvPr>
          <p:cNvSpPr>
            <a:spLocks noGrp="1"/>
          </p:cNvSpPr>
          <p:nvPr>
            <p:ph type="dt" sz="half" idx="10"/>
          </p:nvPr>
        </p:nvSpPr>
        <p:spPr/>
        <p:txBody>
          <a:bodyPr/>
          <a:lstStyle/>
          <a:p>
            <a:fld id="{8957C5A8-4F6D-4576-AEB8-2E97AE472CB9}" type="datetimeFigureOut">
              <a:rPr lang="lt-LT" smtClean="0"/>
              <a:t>2023-12-05</a:t>
            </a:fld>
            <a:endParaRPr lang="lt-LT"/>
          </a:p>
        </p:txBody>
      </p:sp>
      <p:sp>
        <p:nvSpPr>
          <p:cNvPr id="6" name="Footer Placeholder 5">
            <a:extLst>
              <a:ext uri="{FF2B5EF4-FFF2-40B4-BE49-F238E27FC236}">
                <a16:creationId xmlns:a16="http://schemas.microsoft.com/office/drawing/2014/main" id="{B729FC46-B273-06C1-9CAD-2DF61289835D}"/>
              </a:ext>
            </a:extLst>
          </p:cNvPr>
          <p:cNvSpPr>
            <a:spLocks noGrp="1"/>
          </p:cNvSpPr>
          <p:nvPr>
            <p:ph type="ftr" sz="quarter" idx="11"/>
          </p:nvPr>
        </p:nvSpPr>
        <p:spPr/>
        <p:txBody>
          <a:bodyPr/>
          <a:lstStyle/>
          <a:p>
            <a:endParaRPr lang="lt-LT"/>
          </a:p>
        </p:txBody>
      </p:sp>
      <p:sp>
        <p:nvSpPr>
          <p:cNvPr id="7" name="Slide Number Placeholder 6">
            <a:extLst>
              <a:ext uri="{FF2B5EF4-FFF2-40B4-BE49-F238E27FC236}">
                <a16:creationId xmlns:a16="http://schemas.microsoft.com/office/drawing/2014/main" id="{7D93CC69-7087-8DED-838A-FF8B6F02BF9D}"/>
              </a:ext>
            </a:extLst>
          </p:cNvPr>
          <p:cNvSpPr>
            <a:spLocks noGrp="1"/>
          </p:cNvSpPr>
          <p:nvPr>
            <p:ph type="sldNum" sz="quarter" idx="12"/>
          </p:nvPr>
        </p:nvSpPr>
        <p:spPr/>
        <p:txBody>
          <a:bodyPr/>
          <a:lstStyle/>
          <a:p>
            <a:fld id="{9EF3640C-8596-4F08-BB6E-23807267D866}" type="slidenum">
              <a:rPr lang="lt-LT" smtClean="0"/>
              <a:t>‹#›</a:t>
            </a:fld>
            <a:endParaRPr lang="lt-LT"/>
          </a:p>
        </p:txBody>
      </p:sp>
    </p:spTree>
    <p:extLst>
      <p:ext uri="{BB962C8B-B14F-4D97-AF65-F5344CB8AC3E}">
        <p14:creationId xmlns:p14="http://schemas.microsoft.com/office/powerpoint/2010/main" val="227309358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1AD9FD-8468-74AC-C7EF-978D4EE10647}"/>
              </a:ext>
            </a:extLst>
          </p:cNvPr>
          <p:cNvSpPr>
            <a:spLocks noGrp="1"/>
          </p:cNvSpPr>
          <p:nvPr>
            <p:ph type="title"/>
          </p:nvPr>
        </p:nvSpPr>
        <p:spPr/>
        <p:txBody>
          <a:bodyPr/>
          <a:lstStyle/>
          <a:p>
            <a:r>
              <a:rPr lang="en-US"/>
              <a:t>Click to edit Master title style</a:t>
            </a:r>
            <a:endParaRPr lang="lt-LT"/>
          </a:p>
        </p:txBody>
      </p:sp>
      <p:sp>
        <p:nvSpPr>
          <p:cNvPr id="3" name="Vertical Text Placeholder 2">
            <a:extLst>
              <a:ext uri="{FF2B5EF4-FFF2-40B4-BE49-F238E27FC236}">
                <a16:creationId xmlns:a16="http://schemas.microsoft.com/office/drawing/2014/main" id="{5B480730-5A6E-66E9-5AE6-5FE9295ACFC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lt-LT"/>
          </a:p>
        </p:txBody>
      </p:sp>
      <p:sp>
        <p:nvSpPr>
          <p:cNvPr id="4" name="Date Placeholder 3">
            <a:extLst>
              <a:ext uri="{FF2B5EF4-FFF2-40B4-BE49-F238E27FC236}">
                <a16:creationId xmlns:a16="http://schemas.microsoft.com/office/drawing/2014/main" id="{D359BFB2-FF1A-3F6E-EA59-5EC6A1928B64}"/>
              </a:ext>
            </a:extLst>
          </p:cNvPr>
          <p:cNvSpPr>
            <a:spLocks noGrp="1"/>
          </p:cNvSpPr>
          <p:nvPr>
            <p:ph type="dt" sz="half" idx="10"/>
          </p:nvPr>
        </p:nvSpPr>
        <p:spPr/>
        <p:txBody>
          <a:bodyPr/>
          <a:lstStyle/>
          <a:p>
            <a:fld id="{8957C5A8-4F6D-4576-AEB8-2E97AE472CB9}" type="datetimeFigureOut">
              <a:rPr lang="lt-LT" smtClean="0"/>
              <a:t>2023-12-05</a:t>
            </a:fld>
            <a:endParaRPr lang="lt-LT"/>
          </a:p>
        </p:txBody>
      </p:sp>
      <p:sp>
        <p:nvSpPr>
          <p:cNvPr id="5" name="Footer Placeholder 4">
            <a:extLst>
              <a:ext uri="{FF2B5EF4-FFF2-40B4-BE49-F238E27FC236}">
                <a16:creationId xmlns:a16="http://schemas.microsoft.com/office/drawing/2014/main" id="{880DE174-CA8A-4CE1-3820-CFD66D04D0EB}"/>
              </a:ext>
            </a:extLst>
          </p:cNvPr>
          <p:cNvSpPr>
            <a:spLocks noGrp="1"/>
          </p:cNvSpPr>
          <p:nvPr>
            <p:ph type="ftr" sz="quarter" idx="11"/>
          </p:nvPr>
        </p:nvSpPr>
        <p:spPr/>
        <p:txBody>
          <a:bodyPr/>
          <a:lstStyle/>
          <a:p>
            <a:endParaRPr lang="lt-LT"/>
          </a:p>
        </p:txBody>
      </p:sp>
      <p:sp>
        <p:nvSpPr>
          <p:cNvPr id="6" name="Slide Number Placeholder 5">
            <a:extLst>
              <a:ext uri="{FF2B5EF4-FFF2-40B4-BE49-F238E27FC236}">
                <a16:creationId xmlns:a16="http://schemas.microsoft.com/office/drawing/2014/main" id="{75EA9E60-7C65-E62B-6B8D-DBACB207EBFD}"/>
              </a:ext>
            </a:extLst>
          </p:cNvPr>
          <p:cNvSpPr>
            <a:spLocks noGrp="1"/>
          </p:cNvSpPr>
          <p:nvPr>
            <p:ph type="sldNum" sz="quarter" idx="12"/>
          </p:nvPr>
        </p:nvSpPr>
        <p:spPr/>
        <p:txBody>
          <a:bodyPr/>
          <a:lstStyle/>
          <a:p>
            <a:fld id="{9EF3640C-8596-4F08-BB6E-23807267D866}" type="slidenum">
              <a:rPr lang="lt-LT" smtClean="0"/>
              <a:t>‹#›</a:t>
            </a:fld>
            <a:endParaRPr lang="lt-LT"/>
          </a:p>
        </p:txBody>
      </p:sp>
    </p:spTree>
    <p:extLst>
      <p:ext uri="{BB962C8B-B14F-4D97-AF65-F5344CB8AC3E}">
        <p14:creationId xmlns:p14="http://schemas.microsoft.com/office/powerpoint/2010/main" val="256538353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BF59591-6837-57CB-623F-2560A94A922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lt-LT"/>
          </a:p>
        </p:txBody>
      </p:sp>
      <p:sp>
        <p:nvSpPr>
          <p:cNvPr id="3" name="Vertical Text Placeholder 2">
            <a:extLst>
              <a:ext uri="{FF2B5EF4-FFF2-40B4-BE49-F238E27FC236}">
                <a16:creationId xmlns:a16="http://schemas.microsoft.com/office/drawing/2014/main" id="{D66CB0EE-3D4C-E2A7-98AC-9C83A9A9258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lt-LT"/>
          </a:p>
        </p:txBody>
      </p:sp>
      <p:sp>
        <p:nvSpPr>
          <p:cNvPr id="4" name="Date Placeholder 3">
            <a:extLst>
              <a:ext uri="{FF2B5EF4-FFF2-40B4-BE49-F238E27FC236}">
                <a16:creationId xmlns:a16="http://schemas.microsoft.com/office/drawing/2014/main" id="{C746DC4A-8009-6F40-A480-F56500A30E28}"/>
              </a:ext>
            </a:extLst>
          </p:cNvPr>
          <p:cNvSpPr>
            <a:spLocks noGrp="1"/>
          </p:cNvSpPr>
          <p:nvPr>
            <p:ph type="dt" sz="half" idx="10"/>
          </p:nvPr>
        </p:nvSpPr>
        <p:spPr/>
        <p:txBody>
          <a:bodyPr/>
          <a:lstStyle/>
          <a:p>
            <a:fld id="{8957C5A8-4F6D-4576-AEB8-2E97AE472CB9}" type="datetimeFigureOut">
              <a:rPr lang="lt-LT" smtClean="0"/>
              <a:t>2023-12-05</a:t>
            </a:fld>
            <a:endParaRPr lang="lt-LT"/>
          </a:p>
        </p:txBody>
      </p:sp>
      <p:sp>
        <p:nvSpPr>
          <p:cNvPr id="5" name="Footer Placeholder 4">
            <a:extLst>
              <a:ext uri="{FF2B5EF4-FFF2-40B4-BE49-F238E27FC236}">
                <a16:creationId xmlns:a16="http://schemas.microsoft.com/office/drawing/2014/main" id="{04C37F5F-4AFD-C695-2F34-FDFF2492FC06}"/>
              </a:ext>
            </a:extLst>
          </p:cNvPr>
          <p:cNvSpPr>
            <a:spLocks noGrp="1"/>
          </p:cNvSpPr>
          <p:nvPr>
            <p:ph type="ftr" sz="quarter" idx="11"/>
          </p:nvPr>
        </p:nvSpPr>
        <p:spPr/>
        <p:txBody>
          <a:bodyPr/>
          <a:lstStyle/>
          <a:p>
            <a:endParaRPr lang="lt-LT"/>
          </a:p>
        </p:txBody>
      </p:sp>
      <p:sp>
        <p:nvSpPr>
          <p:cNvPr id="6" name="Slide Number Placeholder 5">
            <a:extLst>
              <a:ext uri="{FF2B5EF4-FFF2-40B4-BE49-F238E27FC236}">
                <a16:creationId xmlns:a16="http://schemas.microsoft.com/office/drawing/2014/main" id="{D7690F26-9E58-11A8-916F-A5639ECD198E}"/>
              </a:ext>
            </a:extLst>
          </p:cNvPr>
          <p:cNvSpPr>
            <a:spLocks noGrp="1"/>
          </p:cNvSpPr>
          <p:nvPr>
            <p:ph type="sldNum" sz="quarter" idx="12"/>
          </p:nvPr>
        </p:nvSpPr>
        <p:spPr/>
        <p:txBody>
          <a:bodyPr/>
          <a:lstStyle/>
          <a:p>
            <a:fld id="{9EF3640C-8596-4F08-BB6E-23807267D866}" type="slidenum">
              <a:rPr lang="lt-LT" smtClean="0"/>
              <a:t>‹#›</a:t>
            </a:fld>
            <a:endParaRPr lang="lt-LT"/>
          </a:p>
        </p:txBody>
      </p:sp>
    </p:spTree>
    <p:extLst>
      <p:ext uri="{BB962C8B-B14F-4D97-AF65-F5344CB8AC3E}">
        <p14:creationId xmlns:p14="http://schemas.microsoft.com/office/powerpoint/2010/main" val="428555417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Logo1">
  <p:cSld name="Logo1">
    <p:spTree>
      <p:nvGrpSpPr>
        <p:cNvPr id="1" name="Shape 153"/>
        <p:cNvGrpSpPr/>
        <p:nvPr/>
      </p:nvGrpSpPr>
      <p:grpSpPr>
        <a:xfrm>
          <a:off x="0" y="0"/>
          <a:ext cx="0" cy="0"/>
          <a:chOff x="0" y="0"/>
          <a:chExt cx="0" cy="0"/>
        </a:xfrm>
      </p:grpSpPr>
      <p:sp>
        <p:nvSpPr>
          <p:cNvPr id="154" name="Google Shape;154;p49"/>
          <p:cNvSpPr/>
          <p:nvPr/>
        </p:nvSpPr>
        <p:spPr>
          <a:xfrm>
            <a:off x="104533" y="165967"/>
            <a:ext cx="12008800" cy="1493600"/>
          </a:xfrm>
          <a:prstGeom prst="roundRect">
            <a:avLst>
              <a:gd name="adj" fmla="val 16667"/>
            </a:avLst>
          </a:prstGeom>
          <a:solidFill>
            <a:srgbClr val="FAE4CC"/>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867" b="0" i="0" u="none" strike="noStrike" cap="none" dirty="0">
              <a:solidFill>
                <a:srgbClr val="000000"/>
              </a:solidFill>
              <a:latin typeface="Arial"/>
              <a:ea typeface="Arial"/>
              <a:cs typeface="Arial"/>
              <a:sym typeface="Arial"/>
            </a:endParaRPr>
          </a:p>
        </p:txBody>
      </p:sp>
      <p:sp>
        <p:nvSpPr>
          <p:cNvPr id="155" name="Google Shape;155;p49"/>
          <p:cNvSpPr txBox="1">
            <a:spLocks noGrp="1"/>
          </p:cNvSpPr>
          <p:nvPr>
            <p:ph type="title"/>
          </p:nvPr>
        </p:nvSpPr>
        <p:spPr>
          <a:xfrm>
            <a:off x="2564700" y="165967"/>
            <a:ext cx="9497200" cy="14936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SzPts val="2500"/>
              <a:buFont typeface="Urbanist ExtraBold"/>
              <a:buNone/>
              <a:defRPr sz="3333" b="0">
                <a:latin typeface="Urbanist ExtraBold"/>
                <a:ea typeface="Urbanist ExtraBold"/>
                <a:cs typeface="Urbanist ExtraBold"/>
                <a:sym typeface="Urbanist ExtraBold"/>
              </a:defRPr>
            </a:lvl1pPr>
            <a:lvl2pPr lvl="1" algn="ctr">
              <a:lnSpc>
                <a:spcPct val="100000"/>
              </a:lnSpc>
              <a:spcBef>
                <a:spcPts val="0"/>
              </a:spcBef>
              <a:spcAft>
                <a:spcPts val="0"/>
              </a:spcAft>
              <a:buClr>
                <a:srgbClr val="FC9D3E"/>
              </a:buClr>
              <a:buSzPts val="2600"/>
              <a:buNone/>
              <a:defRPr sz="3467">
                <a:solidFill>
                  <a:srgbClr val="FC9D3E"/>
                </a:solidFill>
              </a:defRPr>
            </a:lvl2pPr>
            <a:lvl3pPr lvl="2" algn="ctr">
              <a:lnSpc>
                <a:spcPct val="100000"/>
              </a:lnSpc>
              <a:spcBef>
                <a:spcPts val="0"/>
              </a:spcBef>
              <a:spcAft>
                <a:spcPts val="0"/>
              </a:spcAft>
              <a:buClr>
                <a:srgbClr val="FC9D3E"/>
              </a:buClr>
              <a:buSzPts val="2600"/>
              <a:buNone/>
              <a:defRPr sz="3467">
                <a:solidFill>
                  <a:srgbClr val="FC9D3E"/>
                </a:solidFill>
              </a:defRPr>
            </a:lvl3pPr>
            <a:lvl4pPr lvl="3" algn="ctr">
              <a:lnSpc>
                <a:spcPct val="100000"/>
              </a:lnSpc>
              <a:spcBef>
                <a:spcPts val="0"/>
              </a:spcBef>
              <a:spcAft>
                <a:spcPts val="0"/>
              </a:spcAft>
              <a:buClr>
                <a:srgbClr val="FC9D3E"/>
              </a:buClr>
              <a:buSzPts val="2600"/>
              <a:buNone/>
              <a:defRPr sz="3467">
                <a:solidFill>
                  <a:srgbClr val="FC9D3E"/>
                </a:solidFill>
              </a:defRPr>
            </a:lvl4pPr>
            <a:lvl5pPr lvl="4" algn="ctr">
              <a:lnSpc>
                <a:spcPct val="100000"/>
              </a:lnSpc>
              <a:spcBef>
                <a:spcPts val="0"/>
              </a:spcBef>
              <a:spcAft>
                <a:spcPts val="0"/>
              </a:spcAft>
              <a:buClr>
                <a:srgbClr val="FC9D3E"/>
              </a:buClr>
              <a:buSzPts val="2600"/>
              <a:buNone/>
              <a:defRPr sz="3467">
                <a:solidFill>
                  <a:srgbClr val="FC9D3E"/>
                </a:solidFill>
              </a:defRPr>
            </a:lvl5pPr>
            <a:lvl6pPr lvl="5" algn="ctr">
              <a:lnSpc>
                <a:spcPct val="100000"/>
              </a:lnSpc>
              <a:spcBef>
                <a:spcPts val="0"/>
              </a:spcBef>
              <a:spcAft>
                <a:spcPts val="0"/>
              </a:spcAft>
              <a:buClr>
                <a:srgbClr val="FC9D3E"/>
              </a:buClr>
              <a:buSzPts val="2600"/>
              <a:buNone/>
              <a:defRPr sz="3467">
                <a:solidFill>
                  <a:srgbClr val="FC9D3E"/>
                </a:solidFill>
              </a:defRPr>
            </a:lvl6pPr>
            <a:lvl7pPr lvl="6" algn="ctr">
              <a:lnSpc>
                <a:spcPct val="100000"/>
              </a:lnSpc>
              <a:spcBef>
                <a:spcPts val="0"/>
              </a:spcBef>
              <a:spcAft>
                <a:spcPts val="0"/>
              </a:spcAft>
              <a:buClr>
                <a:srgbClr val="FC9D3E"/>
              </a:buClr>
              <a:buSzPts val="2600"/>
              <a:buNone/>
              <a:defRPr sz="3467">
                <a:solidFill>
                  <a:srgbClr val="FC9D3E"/>
                </a:solidFill>
              </a:defRPr>
            </a:lvl7pPr>
            <a:lvl8pPr lvl="7" algn="ctr">
              <a:lnSpc>
                <a:spcPct val="100000"/>
              </a:lnSpc>
              <a:spcBef>
                <a:spcPts val="0"/>
              </a:spcBef>
              <a:spcAft>
                <a:spcPts val="0"/>
              </a:spcAft>
              <a:buClr>
                <a:srgbClr val="FC9D3E"/>
              </a:buClr>
              <a:buSzPts val="2600"/>
              <a:buNone/>
              <a:defRPr sz="3467">
                <a:solidFill>
                  <a:srgbClr val="FC9D3E"/>
                </a:solidFill>
              </a:defRPr>
            </a:lvl8pPr>
            <a:lvl9pPr lvl="8" algn="ctr">
              <a:lnSpc>
                <a:spcPct val="100000"/>
              </a:lnSpc>
              <a:spcBef>
                <a:spcPts val="0"/>
              </a:spcBef>
              <a:spcAft>
                <a:spcPts val="0"/>
              </a:spcAft>
              <a:buClr>
                <a:srgbClr val="FC9D3E"/>
              </a:buClr>
              <a:buSzPts val="2600"/>
              <a:buNone/>
              <a:defRPr sz="3467">
                <a:solidFill>
                  <a:srgbClr val="FC9D3E"/>
                </a:solidFill>
              </a:defRPr>
            </a:lvl9pPr>
          </a:lstStyle>
          <a:p>
            <a:endParaRPr/>
          </a:p>
        </p:txBody>
      </p:sp>
      <p:sp>
        <p:nvSpPr>
          <p:cNvPr id="156" name="Google Shape;156;p49"/>
          <p:cNvSpPr txBox="1">
            <a:spLocks noGrp="1"/>
          </p:cNvSpPr>
          <p:nvPr>
            <p:ph type="sldNum" idx="12"/>
          </p:nvPr>
        </p:nvSpPr>
        <p:spPr>
          <a:xfrm>
            <a:off x="11381736" y="6333135"/>
            <a:ext cx="731600" cy="5248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333" b="0" i="0" u="none" strike="noStrike" cap="none">
                <a:solidFill>
                  <a:schemeClr val="accent1"/>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333" b="0" i="0" u="none" strike="noStrike" cap="none">
                <a:solidFill>
                  <a:schemeClr val="accent1"/>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333" b="0" i="0" u="none" strike="noStrike" cap="none">
                <a:solidFill>
                  <a:schemeClr val="accent1"/>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333" b="0" i="0" u="none" strike="noStrike" cap="none">
                <a:solidFill>
                  <a:schemeClr val="accent1"/>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333" b="0" i="0" u="none" strike="noStrike" cap="none">
                <a:solidFill>
                  <a:schemeClr val="accent1"/>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333" b="0" i="0" u="none" strike="noStrike" cap="none">
                <a:solidFill>
                  <a:schemeClr val="accent1"/>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333" b="0" i="0" u="none" strike="noStrike" cap="none">
                <a:solidFill>
                  <a:schemeClr val="accent1"/>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333" b="0" i="0" u="none" strike="noStrike" cap="none">
                <a:solidFill>
                  <a:schemeClr val="accent1"/>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333" b="0" i="0" u="none" strike="noStrike" cap="none">
                <a:solidFill>
                  <a:schemeClr val="accent1"/>
                </a:solidFill>
                <a:latin typeface="Lato"/>
                <a:ea typeface="Lato"/>
                <a:cs typeface="Lato"/>
                <a:sym typeface="Lato"/>
              </a:defRPr>
            </a:lvl9pPr>
          </a:lstStyle>
          <a:p>
            <a:fld id="{00000000-1234-1234-1234-123412341234}" type="slidenum">
              <a:rPr lang="lt" smtClean="0"/>
              <a:pPr/>
              <a:t>‹#›</a:t>
            </a:fld>
            <a:endParaRPr lang="lt" dirty="0"/>
          </a:p>
        </p:txBody>
      </p:sp>
      <p:sp>
        <p:nvSpPr>
          <p:cNvPr id="157" name="Google Shape;157;p49"/>
          <p:cNvSpPr txBox="1">
            <a:spLocks noGrp="1"/>
          </p:cNvSpPr>
          <p:nvPr>
            <p:ph type="body" idx="1"/>
          </p:nvPr>
        </p:nvSpPr>
        <p:spPr>
          <a:xfrm>
            <a:off x="388600" y="2004333"/>
            <a:ext cx="10841200" cy="4439600"/>
          </a:xfrm>
          <a:prstGeom prst="rect">
            <a:avLst/>
          </a:prstGeom>
          <a:noFill/>
          <a:ln>
            <a:noFill/>
          </a:ln>
        </p:spPr>
        <p:txBody>
          <a:bodyPr spcFirstLastPara="1" wrap="square" lIns="91425" tIns="91425" rIns="91425" bIns="91425" anchor="t" anchorCtr="0">
            <a:normAutofit/>
          </a:bodyPr>
          <a:lstStyle>
            <a:lvl1pPr marL="609585" lvl="0" indent="-414856" algn="l">
              <a:lnSpc>
                <a:spcPct val="100000"/>
              </a:lnSpc>
              <a:spcBef>
                <a:spcPts val="0"/>
              </a:spcBef>
              <a:spcAft>
                <a:spcPts val="0"/>
              </a:spcAft>
              <a:buSzPts val="1300"/>
              <a:buChar char="⬤"/>
              <a:defRPr sz="2000"/>
            </a:lvl1pPr>
            <a:lvl2pPr marL="1219170" lvl="1" indent="-397923" algn="l">
              <a:lnSpc>
                <a:spcPct val="100000"/>
              </a:lnSpc>
              <a:spcBef>
                <a:spcPts val="0"/>
              </a:spcBef>
              <a:spcAft>
                <a:spcPts val="0"/>
              </a:spcAft>
              <a:buSzPts val="1100"/>
              <a:buChar char="◯"/>
              <a:defRPr sz="2000"/>
            </a:lvl2pPr>
            <a:lvl3pPr marL="1828754" lvl="2" indent="-397923" algn="l">
              <a:lnSpc>
                <a:spcPct val="100000"/>
              </a:lnSpc>
              <a:spcBef>
                <a:spcPts val="0"/>
              </a:spcBef>
              <a:spcAft>
                <a:spcPts val="0"/>
              </a:spcAft>
              <a:buSzPts val="1100"/>
              <a:buChar char="◉"/>
              <a:defRPr sz="2000"/>
            </a:lvl3pPr>
            <a:lvl4pPr marL="2438339" lvl="3" indent="-397923" algn="l">
              <a:lnSpc>
                <a:spcPct val="100000"/>
              </a:lnSpc>
              <a:spcBef>
                <a:spcPts val="0"/>
              </a:spcBef>
              <a:spcAft>
                <a:spcPts val="0"/>
              </a:spcAft>
              <a:buSzPts val="1100"/>
              <a:buChar char="⬤"/>
              <a:defRPr sz="2000"/>
            </a:lvl4pPr>
            <a:lvl5pPr marL="3047924" lvl="4" indent="-397923" algn="l">
              <a:lnSpc>
                <a:spcPct val="100000"/>
              </a:lnSpc>
              <a:spcBef>
                <a:spcPts val="0"/>
              </a:spcBef>
              <a:spcAft>
                <a:spcPts val="0"/>
              </a:spcAft>
              <a:buSzPts val="1100"/>
              <a:buChar char="◯"/>
              <a:defRPr sz="2000"/>
            </a:lvl5pPr>
            <a:lvl6pPr marL="3657509" lvl="5" indent="-397923" algn="l">
              <a:lnSpc>
                <a:spcPct val="100000"/>
              </a:lnSpc>
              <a:spcBef>
                <a:spcPts val="0"/>
              </a:spcBef>
              <a:spcAft>
                <a:spcPts val="0"/>
              </a:spcAft>
              <a:buSzPts val="1100"/>
              <a:buChar char="◉"/>
              <a:defRPr sz="2000"/>
            </a:lvl6pPr>
            <a:lvl7pPr marL="4267093" lvl="6" indent="-397923" algn="l">
              <a:lnSpc>
                <a:spcPct val="100000"/>
              </a:lnSpc>
              <a:spcBef>
                <a:spcPts val="0"/>
              </a:spcBef>
              <a:spcAft>
                <a:spcPts val="0"/>
              </a:spcAft>
              <a:buSzPts val="1100"/>
              <a:buChar char="⬤"/>
              <a:defRPr sz="2000"/>
            </a:lvl7pPr>
            <a:lvl8pPr marL="4876678" lvl="7" indent="-397923" algn="l">
              <a:lnSpc>
                <a:spcPct val="100000"/>
              </a:lnSpc>
              <a:spcBef>
                <a:spcPts val="0"/>
              </a:spcBef>
              <a:spcAft>
                <a:spcPts val="0"/>
              </a:spcAft>
              <a:buSzPts val="1100"/>
              <a:buChar char="◯"/>
              <a:defRPr sz="2000"/>
            </a:lvl8pPr>
            <a:lvl9pPr marL="5486263" lvl="8" indent="-397923" algn="l">
              <a:lnSpc>
                <a:spcPct val="100000"/>
              </a:lnSpc>
              <a:spcBef>
                <a:spcPts val="0"/>
              </a:spcBef>
              <a:spcAft>
                <a:spcPts val="0"/>
              </a:spcAft>
              <a:buSzPts val="1100"/>
              <a:buChar char="◉"/>
              <a:defRPr sz="2000"/>
            </a:lvl9pPr>
          </a:lstStyle>
          <a:p>
            <a:endParaRPr/>
          </a:p>
        </p:txBody>
      </p:sp>
      <p:pic>
        <p:nvPicPr>
          <p:cNvPr id="158" name="Google Shape;158;p49"/>
          <p:cNvPicPr preferRelativeResize="0"/>
          <p:nvPr/>
        </p:nvPicPr>
        <p:blipFill rotWithShape="1">
          <a:blip r:embed="rId2">
            <a:alphaModFix/>
          </a:blip>
          <a:srcRect/>
          <a:stretch/>
        </p:blipFill>
        <p:spPr>
          <a:xfrm>
            <a:off x="485734" y="650373"/>
            <a:ext cx="1853092" cy="524800"/>
          </a:xfrm>
          <a:prstGeom prst="rect">
            <a:avLst/>
          </a:prstGeom>
          <a:noFill/>
          <a:ln>
            <a:noFill/>
          </a:ln>
        </p:spPr>
      </p:pic>
    </p:spTree>
    <p:extLst>
      <p:ext uri="{BB962C8B-B14F-4D97-AF65-F5344CB8AC3E}">
        <p14:creationId xmlns:p14="http://schemas.microsoft.com/office/powerpoint/2010/main" val="16650277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28DE42A-860E-19FA-D56D-B26D7B8F799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LT"/>
          </a:p>
        </p:txBody>
      </p:sp>
      <p:sp>
        <p:nvSpPr>
          <p:cNvPr id="3" name="Text Placeholder 2">
            <a:extLst>
              <a:ext uri="{FF2B5EF4-FFF2-40B4-BE49-F238E27FC236}">
                <a16:creationId xmlns:a16="http://schemas.microsoft.com/office/drawing/2014/main" id="{2C740D15-C639-1814-43D7-1FC656E3481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LT"/>
          </a:p>
        </p:txBody>
      </p:sp>
      <p:sp>
        <p:nvSpPr>
          <p:cNvPr id="4" name="Date Placeholder 3">
            <a:extLst>
              <a:ext uri="{FF2B5EF4-FFF2-40B4-BE49-F238E27FC236}">
                <a16:creationId xmlns:a16="http://schemas.microsoft.com/office/drawing/2014/main" id="{8725E465-E938-63FF-D7FB-35B176C8A43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562BD1F-AEFC-1947-9A06-3FCA250F8F77}" type="datetimeFigureOut">
              <a:rPr lang="en-LT" smtClean="0"/>
              <a:t>12/05/2023</a:t>
            </a:fld>
            <a:endParaRPr lang="en-LT"/>
          </a:p>
        </p:txBody>
      </p:sp>
      <p:sp>
        <p:nvSpPr>
          <p:cNvPr id="5" name="Footer Placeholder 4">
            <a:extLst>
              <a:ext uri="{FF2B5EF4-FFF2-40B4-BE49-F238E27FC236}">
                <a16:creationId xmlns:a16="http://schemas.microsoft.com/office/drawing/2014/main" id="{1807B4D6-6613-84D9-1F19-677FCBEE25D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LT"/>
          </a:p>
        </p:txBody>
      </p:sp>
      <p:sp>
        <p:nvSpPr>
          <p:cNvPr id="6" name="Slide Number Placeholder 5">
            <a:extLst>
              <a:ext uri="{FF2B5EF4-FFF2-40B4-BE49-F238E27FC236}">
                <a16:creationId xmlns:a16="http://schemas.microsoft.com/office/drawing/2014/main" id="{94D47DE6-CAA8-2AE3-9CE9-20A0F5B81CD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6B0ED6E-1867-4E49-A09E-B49565F88D5F}" type="slidenum">
              <a:rPr lang="en-LT" smtClean="0"/>
              <a:t>‹#›</a:t>
            </a:fld>
            <a:endParaRPr lang="en-LT"/>
          </a:p>
        </p:txBody>
      </p:sp>
    </p:spTree>
    <p:extLst>
      <p:ext uri="{BB962C8B-B14F-4D97-AF65-F5344CB8AC3E}">
        <p14:creationId xmlns:p14="http://schemas.microsoft.com/office/powerpoint/2010/main" val="24132615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5" r:id="rId6"/>
    <p:sldLayoutId id="2147483654" r:id="rId7"/>
    <p:sldLayoutId id="2147483660" r:id="rId8"/>
    <p:sldLayoutId id="2147483656" r:id="rId9"/>
    <p:sldLayoutId id="2147483657" r:id="rId10"/>
    <p:sldLayoutId id="2147483658" r:id="rId11"/>
    <p:sldLayoutId id="2147483659"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L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0421955-6B69-9131-4398-F22AF31CAD0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lt-LT"/>
          </a:p>
        </p:txBody>
      </p:sp>
      <p:sp>
        <p:nvSpPr>
          <p:cNvPr id="3" name="Text Placeholder 2">
            <a:extLst>
              <a:ext uri="{FF2B5EF4-FFF2-40B4-BE49-F238E27FC236}">
                <a16:creationId xmlns:a16="http://schemas.microsoft.com/office/drawing/2014/main" id="{C7888B14-6241-C282-C644-C911EC77B48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lt-LT"/>
          </a:p>
        </p:txBody>
      </p:sp>
      <p:sp>
        <p:nvSpPr>
          <p:cNvPr id="4" name="Date Placeholder 3">
            <a:extLst>
              <a:ext uri="{FF2B5EF4-FFF2-40B4-BE49-F238E27FC236}">
                <a16:creationId xmlns:a16="http://schemas.microsoft.com/office/drawing/2014/main" id="{9CFCA8D0-B8E4-8E4E-F993-622A12B69C0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57C5A8-4F6D-4576-AEB8-2E97AE472CB9}" type="datetimeFigureOut">
              <a:rPr lang="lt-LT" smtClean="0"/>
              <a:t>2023-12-05</a:t>
            </a:fld>
            <a:endParaRPr lang="lt-LT"/>
          </a:p>
        </p:txBody>
      </p:sp>
      <p:sp>
        <p:nvSpPr>
          <p:cNvPr id="5" name="Footer Placeholder 4">
            <a:extLst>
              <a:ext uri="{FF2B5EF4-FFF2-40B4-BE49-F238E27FC236}">
                <a16:creationId xmlns:a16="http://schemas.microsoft.com/office/drawing/2014/main" id="{39F2D917-A3A6-6DA9-09F2-C115E7C3CBC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lt-LT"/>
          </a:p>
        </p:txBody>
      </p:sp>
      <p:sp>
        <p:nvSpPr>
          <p:cNvPr id="6" name="Slide Number Placeholder 5">
            <a:extLst>
              <a:ext uri="{FF2B5EF4-FFF2-40B4-BE49-F238E27FC236}">
                <a16:creationId xmlns:a16="http://schemas.microsoft.com/office/drawing/2014/main" id="{F156AC52-6465-EDC9-4746-2973AE40375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EF3640C-8596-4F08-BB6E-23807267D866}" type="slidenum">
              <a:rPr lang="lt-LT" smtClean="0"/>
              <a:t>‹#›</a:t>
            </a:fld>
            <a:endParaRPr lang="lt-LT"/>
          </a:p>
        </p:txBody>
      </p:sp>
    </p:spTree>
    <p:extLst>
      <p:ext uri="{BB962C8B-B14F-4D97-AF65-F5344CB8AC3E}">
        <p14:creationId xmlns:p14="http://schemas.microsoft.com/office/powerpoint/2010/main" val="1378861712"/>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lt-L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png"/><Relationship Id="rId1" Type="http://schemas.openxmlformats.org/officeDocument/2006/relationships/slideLayout" Target="../slideLayouts/slideLayout7.xml"/><Relationship Id="rId5" Type="http://schemas.openxmlformats.org/officeDocument/2006/relationships/image" Target="../media/image13.png"/><Relationship Id="rId4" Type="http://schemas.openxmlformats.org/officeDocument/2006/relationships/image" Target="../media/image12.png"/></Relationships>
</file>

<file path=ppt/slides/_rels/slide3.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2.png"/><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20.png"/><Relationship Id="rId7" Type="http://schemas.openxmlformats.org/officeDocument/2006/relationships/image" Target="../media/image24.jpeg"/><Relationship Id="rId2" Type="http://schemas.openxmlformats.org/officeDocument/2006/relationships/image" Target="../media/image19.png"/><Relationship Id="rId1" Type="http://schemas.openxmlformats.org/officeDocument/2006/relationships/slideLayout" Target="../slideLayouts/slideLayout2.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1.mp4"/><Relationship Id="rId1" Type="http://schemas.openxmlformats.org/officeDocument/2006/relationships/video" Target="NULL" TargetMode="External"/><Relationship Id="rId4" Type="http://schemas.openxmlformats.org/officeDocument/2006/relationships/image" Target="../media/image26.png"/></Relationships>
</file>

<file path=ppt/slides/_rels/slide8.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image" Target="../media/image27.png"/><Relationship Id="rId1" Type="http://schemas.openxmlformats.org/officeDocument/2006/relationships/slideLayout" Target="../slideLayouts/slideLayout14.xml"/><Relationship Id="rId6" Type="http://schemas.openxmlformats.org/officeDocument/2006/relationships/image" Target="../media/image31.png"/><Relationship Id="rId5" Type="http://schemas.openxmlformats.org/officeDocument/2006/relationships/image" Target="../media/image30.png"/><Relationship Id="rId10" Type="http://schemas.openxmlformats.org/officeDocument/2006/relationships/image" Target="../media/image35.png"/><Relationship Id="rId4" Type="http://schemas.openxmlformats.org/officeDocument/2006/relationships/image" Target="../media/image29.png"/><Relationship Id="rId9" Type="http://schemas.openxmlformats.org/officeDocument/2006/relationships/image" Target="../media/image34.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microsoft.com/office/2007/relationships/media" Target="../media/media2.mp4"/><Relationship Id="rId1" Type="http://schemas.openxmlformats.org/officeDocument/2006/relationships/video" Target="NULL" TargetMode="External"/><Relationship Id="rId4" Type="http://schemas.openxmlformats.org/officeDocument/2006/relationships/image" Target="../media/image36.png"/></Relationships>
</file>

<file path=ppt/slides/_rels/slide10.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38.jpg"/><Relationship Id="rId2" Type="http://schemas.openxmlformats.org/officeDocument/2006/relationships/notesSlide" Target="../notesSlides/notesSlide1.xml"/><Relationship Id="rId1" Type="http://schemas.openxmlformats.org/officeDocument/2006/relationships/slideLayout" Target="../slideLayouts/slideLayout10.xml"/><Relationship Id="rId6" Type="http://schemas.openxmlformats.org/officeDocument/2006/relationships/hyperlink" Target="http://www.mukis.lt/" TargetMode="External"/><Relationship Id="rId5" Type="http://schemas.openxmlformats.org/officeDocument/2006/relationships/hyperlink" Target="mailto:info@mukis.lt" TargetMode="External"/><Relationship Id="rId4" Type="http://schemas.openxmlformats.org/officeDocument/2006/relationships/image" Target="../media/image3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4305675-1DB7-BFEB-9CDB-8C1C2E3601A8}"/>
              </a:ext>
            </a:extLst>
          </p:cNvPr>
          <p:cNvSpPr>
            <a:spLocks noGrp="1"/>
          </p:cNvSpPr>
          <p:nvPr>
            <p:ph type="title"/>
          </p:nvPr>
        </p:nvSpPr>
        <p:spPr>
          <a:xfrm>
            <a:off x="459060" y="3429000"/>
            <a:ext cx="6625028" cy="762601"/>
          </a:xfrm>
        </p:spPr>
        <p:txBody>
          <a:bodyPr>
            <a:noAutofit/>
          </a:bodyPr>
          <a:lstStyle/>
          <a:p>
            <a:r>
              <a:rPr lang="lt-LT" sz="4000" b="1" dirty="0">
                <a:solidFill>
                  <a:schemeClr val="accent1">
                    <a:lumMod val="50000"/>
                  </a:schemeClr>
                </a:solidFill>
                <a:latin typeface="Roboto Th"/>
                <a:ea typeface="Roboto Lt" pitchFamily="2" charset="0"/>
              </a:rPr>
              <a:t>Kryptingas ugdymas karjerai nuo 1</a:t>
            </a:r>
            <a:r>
              <a:rPr lang="lt-LT" sz="4000" b="1" dirty="0">
                <a:solidFill>
                  <a:schemeClr val="accent1">
                    <a:lumMod val="50000"/>
                  </a:schemeClr>
                </a:solidFill>
                <a:latin typeface="Roboto Th"/>
                <a:ea typeface="Roboto Lt" pitchFamily="2" charset="0"/>
                <a:cs typeface="Arial" panose="020B0604020202020204" pitchFamily="34" charset="0"/>
              </a:rPr>
              <a:t>−os kl. </a:t>
            </a:r>
            <a:br>
              <a:rPr lang="lt-LT" sz="4000" b="1" dirty="0">
                <a:solidFill>
                  <a:schemeClr val="accent1">
                    <a:lumMod val="50000"/>
                  </a:schemeClr>
                </a:solidFill>
                <a:latin typeface="Roboto Th"/>
                <a:ea typeface="Roboto Lt" pitchFamily="2" charset="0"/>
                <a:cs typeface="Arial" panose="020B0604020202020204" pitchFamily="34" charset="0"/>
              </a:rPr>
            </a:br>
            <a:r>
              <a:rPr lang="lt-LT" sz="4000" b="1" dirty="0">
                <a:solidFill>
                  <a:schemeClr val="accent1">
                    <a:lumMod val="50000"/>
                  </a:schemeClr>
                </a:solidFill>
                <a:latin typeface="Roboto Th"/>
                <a:ea typeface="Roboto Lt" pitchFamily="2" charset="0"/>
                <a:cs typeface="Arial" panose="020B0604020202020204" pitchFamily="34" charset="0"/>
              </a:rPr>
              <a:t>– ar realu?</a:t>
            </a:r>
            <a:endParaRPr lang="lt-LT" sz="4000" dirty="0">
              <a:solidFill>
                <a:schemeClr val="accent1">
                  <a:lumMod val="50000"/>
                </a:schemeClr>
              </a:solidFill>
            </a:endParaRPr>
          </a:p>
        </p:txBody>
      </p:sp>
      <p:sp>
        <p:nvSpPr>
          <p:cNvPr id="5" name="Text Placeholder 4">
            <a:extLst>
              <a:ext uri="{FF2B5EF4-FFF2-40B4-BE49-F238E27FC236}">
                <a16:creationId xmlns:a16="http://schemas.microsoft.com/office/drawing/2014/main" id="{6CECBC65-2049-F82F-45BA-DA7F7606B735}"/>
              </a:ext>
            </a:extLst>
          </p:cNvPr>
          <p:cNvSpPr>
            <a:spLocks noGrp="1"/>
          </p:cNvSpPr>
          <p:nvPr>
            <p:ph type="body" sz="quarter" idx="15"/>
          </p:nvPr>
        </p:nvSpPr>
        <p:spPr>
          <a:xfrm>
            <a:off x="459060" y="5492326"/>
            <a:ext cx="3851683" cy="1154243"/>
          </a:xfrm>
        </p:spPr>
        <p:txBody>
          <a:bodyPr>
            <a:normAutofit/>
          </a:bodyPr>
          <a:lstStyle/>
          <a:p>
            <a:r>
              <a:rPr lang="lt-LT" sz="2000" dirty="0">
                <a:solidFill>
                  <a:srgbClr val="192D4C"/>
                </a:solidFill>
                <a:latin typeface="Roboto Th"/>
                <a:ea typeface="Roboto Lt" pitchFamily="2" charset="0"/>
              </a:rPr>
              <a:t>Ina </a:t>
            </a:r>
            <a:r>
              <a:rPr lang="lt-LT" sz="2000" dirty="0" err="1">
                <a:solidFill>
                  <a:srgbClr val="192D4C"/>
                </a:solidFill>
                <a:latin typeface="Roboto Th"/>
                <a:ea typeface="Roboto Lt" pitchFamily="2" charset="0"/>
              </a:rPr>
              <a:t>Griazina</a:t>
            </a:r>
            <a:r>
              <a:rPr lang="lt-LT" sz="2000" dirty="0">
                <a:solidFill>
                  <a:srgbClr val="192D4C"/>
                </a:solidFill>
                <a:latin typeface="Roboto Th"/>
                <a:ea typeface="Roboto Lt" pitchFamily="2" charset="0"/>
              </a:rPr>
              <a:t> </a:t>
            </a:r>
          </a:p>
          <a:p>
            <a:pPr>
              <a:lnSpc>
                <a:spcPct val="120000"/>
              </a:lnSpc>
            </a:pPr>
            <a:r>
              <a:rPr lang="lt-LT" sz="1400" dirty="0">
                <a:solidFill>
                  <a:srgbClr val="192D4C"/>
                </a:solidFill>
                <a:latin typeface="Roboto Th"/>
                <a:ea typeface="Roboto Lt" pitchFamily="2" charset="0"/>
              </a:rPr>
              <a:t>Lietuvos neformaliojo švietimo agentūros         Ugdymo karjerai skyriaus vedėja</a:t>
            </a:r>
          </a:p>
        </p:txBody>
      </p:sp>
      <p:pic>
        <p:nvPicPr>
          <p:cNvPr id="8" name="Picture Placeholder 7" descr="A child holding books and pointing&#10;&#10;Description automatically generated">
            <a:extLst>
              <a:ext uri="{FF2B5EF4-FFF2-40B4-BE49-F238E27FC236}">
                <a16:creationId xmlns:a16="http://schemas.microsoft.com/office/drawing/2014/main" id="{C20CE349-1F97-00A0-987D-8AE245FB1079}"/>
              </a:ext>
            </a:extLst>
          </p:cNvPr>
          <p:cNvPicPr>
            <a:picLocks noGrp="1" noChangeAspect="1"/>
          </p:cNvPicPr>
          <p:nvPr>
            <p:ph type="pic" sz="quarter" idx="16"/>
          </p:nvPr>
        </p:nvPicPr>
        <p:blipFill>
          <a:blip r:embed="rId2"/>
          <a:srcRect l="19976" r="19976"/>
          <a:stretch>
            <a:fillRect/>
          </a:stretch>
        </p:blipFill>
        <p:spPr>
          <a:xfrm flipH="1">
            <a:off x="7692690" y="2457168"/>
            <a:ext cx="4204450" cy="4189401"/>
          </a:xfrm>
        </p:spPr>
      </p:pic>
      <p:sp>
        <p:nvSpPr>
          <p:cNvPr id="10" name="TextBox 9">
            <a:extLst>
              <a:ext uri="{FF2B5EF4-FFF2-40B4-BE49-F238E27FC236}">
                <a16:creationId xmlns:a16="http://schemas.microsoft.com/office/drawing/2014/main" id="{2DEB47A5-AE84-F61B-FE55-43F15649D201}"/>
              </a:ext>
            </a:extLst>
          </p:cNvPr>
          <p:cNvSpPr txBox="1"/>
          <p:nvPr/>
        </p:nvSpPr>
        <p:spPr>
          <a:xfrm>
            <a:off x="6762582" y="6376233"/>
            <a:ext cx="2190499" cy="369332"/>
          </a:xfrm>
          <a:prstGeom prst="rect">
            <a:avLst/>
          </a:prstGeom>
          <a:noFill/>
        </p:spPr>
        <p:txBody>
          <a:bodyPr wrap="square">
            <a:spAutoFit/>
          </a:bodyPr>
          <a:lstStyle/>
          <a:p>
            <a:r>
              <a:rPr lang="lt-LT" sz="1800" dirty="0">
                <a:solidFill>
                  <a:srgbClr val="192D4C"/>
                </a:solidFill>
              </a:rPr>
              <a:t>2023-11-30, Vilnius</a:t>
            </a:r>
            <a:endParaRPr lang="en-LT" sz="1800" dirty="0">
              <a:solidFill>
                <a:srgbClr val="192D4C"/>
              </a:solidFill>
              <a:latin typeface="Roboto Th"/>
            </a:endParaRPr>
          </a:p>
        </p:txBody>
      </p:sp>
    </p:spTree>
    <p:extLst>
      <p:ext uri="{BB962C8B-B14F-4D97-AF65-F5344CB8AC3E}">
        <p14:creationId xmlns:p14="http://schemas.microsoft.com/office/powerpoint/2010/main" val="42295025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987CA7-5E03-F378-AA1F-A37ABB8B7E34}"/>
              </a:ext>
            </a:extLst>
          </p:cNvPr>
          <p:cNvSpPr>
            <a:spLocks noGrp="1"/>
          </p:cNvSpPr>
          <p:nvPr>
            <p:ph type="title"/>
          </p:nvPr>
        </p:nvSpPr>
        <p:spPr>
          <a:xfrm>
            <a:off x="806625" y="591802"/>
            <a:ext cx="10138687" cy="589258"/>
          </a:xfrm>
        </p:spPr>
        <p:txBody>
          <a:bodyPr>
            <a:normAutofit/>
          </a:bodyPr>
          <a:lstStyle/>
          <a:p>
            <a:pPr algn="ctr"/>
            <a:r>
              <a:rPr lang="lt-LT" sz="3200" b="1" dirty="0">
                <a:solidFill>
                  <a:schemeClr val="accent1">
                    <a:lumMod val="50000"/>
                  </a:schemeClr>
                </a:solidFill>
                <a:latin typeface="Roboto Th"/>
              </a:rPr>
              <a:t>UGDYMAS KARJERAI VAKAR, ŠIANDIEN IR RYTOJ</a:t>
            </a:r>
          </a:p>
        </p:txBody>
      </p:sp>
      <p:pic>
        <p:nvPicPr>
          <p:cNvPr id="7" name="Picture Placeholder 6">
            <a:extLst>
              <a:ext uri="{FF2B5EF4-FFF2-40B4-BE49-F238E27FC236}">
                <a16:creationId xmlns:a16="http://schemas.microsoft.com/office/drawing/2014/main" id="{F0A146D3-3410-0B39-EDDE-7FF72BA34DAC}"/>
              </a:ext>
            </a:extLst>
          </p:cNvPr>
          <p:cNvPicPr>
            <a:picLocks noGrp="1" noChangeAspect="1"/>
          </p:cNvPicPr>
          <p:nvPr>
            <p:ph type="pic" sz="quarter" idx="13"/>
          </p:nvPr>
        </p:nvPicPr>
        <p:blipFill>
          <a:blip r:embed="rId2"/>
          <a:srcRect l="29508" r="29508"/>
          <a:stretch>
            <a:fillRect/>
          </a:stretch>
        </p:blipFill>
        <p:spPr>
          <a:xfrm>
            <a:off x="1153742" y="1525705"/>
            <a:ext cx="2875472" cy="4355571"/>
          </a:xfrm>
        </p:spPr>
      </p:pic>
      <p:pic>
        <p:nvPicPr>
          <p:cNvPr id="14" name="Picture Placeholder 13" descr="A group of kids in a classroom&#10;&#10;Description automatically generated">
            <a:extLst>
              <a:ext uri="{FF2B5EF4-FFF2-40B4-BE49-F238E27FC236}">
                <a16:creationId xmlns:a16="http://schemas.microsoft.com/office/drawing/2014/main" id="{88D90CA1-B8CB-5825-293E-1F52A64FFAD6}"/>
              </a:ext>
            </a:extLst>
          </p:cNvPr>
          <p:cNvPicPr>
            <a:picLocks noGrp="1" noChangeAspect="1"/>
          </p:cNvPicPr>
          <p:nvPr>
            <p:ph type="pic" sz="quarter" idx="14"/>
          </p:nvPr>
        </p:nvPicPr>
        <p:blipFill>
          <a:blip r:embed="rId3"/>
          <a:srcRect l="25243" r="25243"/>
          <a:stretch>
            <a:fillRect/>
          </a:stretch>
        </p:blipFill>
        <p:spPr>
          <a:xfrm>
            <a:off x="4649352" y="1582601"/>
            <a:ext cx="2837911" cy="4298675"/>
          </a:xfrm>
        </p:spPr>
      </p:pic>
      <p:pic>
        <p:nvPicPr>
          <p:cNvPr id="16" name="Picture Placeholder 15" descr="A group of children in a classroom&#10;&#10;Description automatically generated">
            <a:extLst>
              <a:ext uri="{FF2B5EF4-FFF2-40B4-BE49-F238E27FC236}">
                <a16:creationId xmlns:a16="http://schemas.microsoft.com/office/drawing/2014/main" id="{01170A49-2624-484B-681A-3131BD3790CE}"/>
              </a:ext>
            </a:extLst>
          </p:cNvPr>
          <p:cNvPicPr>
            <a:picLocks noGrp="1" noChangeAspect="1"/>
          </p:cNvPicPr>
          <p:nvPr>
            <p:ph type="pic" sz="quarter" idx="15"/>
          </p:nvPr>
        </p:nvPicPr>
        <p:blipFill>
          <a:blip r:embed="rId4"/>
          <a:srcRect l="16991" r="16991"/>
          <a:stretch>
            <a:fillRect/>
          </a:stretch>
        </p:blipFill>
        <p:spPr>
          <a:xfrm>
            <a:off x="8107401" y="1582601"/>
            <a:ext cx="2837911" cy="4298675"/>
          </a:xfrm>
        </p:spPr>
      </p:pic>
      <p:sp>
        <p:nvSpPr>
          <p:cNvPr id="5" name="TextBox 4">
            <a:extLst>
              <a:ext uri="{FF2B5EF4-FFF2-40B4-BE49-F238E27FC236}">
                <a16:creationId xmlns:a16="http://schemas.microsoft.com/office/drawing/2014/main" id="{EE99B443-CCCB-7CCA-738D-50D1987A943A}"/>
              </a:ext>
            </a:extLst>
          </p:cNvPr>
          <p:cNvSpPr txBox="1"/>
          <p:nvPr/>
        </p:nvSpPr>
        <p:spPr>
          <a:xfrm>
            <a:off x="1789383" y="5884266"/>
            <a:ext cx="1979526" cy="646331"/>
          </a:xfrm>
          <a:prstGeom prst="rect">
            <a:avLst/>
          </a:prstGeom>
          <a:noFill/>
        </p:spPr>
        <p:txBody>
          <a:bodyPr wrap="square" rtlCol="0">
            <a:spAutoFit/>
          </a:bodyPr>
          <a:lstStyle/>
          <a:p>
            <a:r>
              <a:rPr lang="lt-LT" sz="3600" b="1" dirty="0">
                <a:solidFill>
                  <a:schemeClr val="accent1">
                    <a:lumMod val="50000"/>
                  </a:schemeClr>
                </a:solidFill>
                <a:latin typeface="Roboto Th"/>
                <a:cs typeface="+mj-cs"/>
              </a:rPr>
              <a:t>1950</a:t>
            </a:r>
            <a:r>
              <a:rPr lang="lt-LT" b="1" dirty="0">
                <a:solidFill>
                  <a:schemeClr val="accent1">
                    <a:lumMod val="50000"/>
                  </a:schemeClr>
                </a:solidFill>
              </a:rPr>
              <a:t> m.</a:t>
            </a:r>
          </a:p>
        </p:txBody>
      </p:sp>
      <p:sp>
        <p:nvSpPr>
          <p:cNvPr id="8" name="TextBox 7">
            <a:extLst>
              <a:ext uri="{FF2B5EF4-FFF2-40B4-BE49-F238E27FC236}">
                <a16:creationId xmlns:a16="http://schemas.microsoft.com/office/drawing/2014/main" id="{E678A469-5388-0286-F37C-1E419DDEC231}"/>
              </a:ext>
            </a:extLst>
          </p:cNvPr>
          <p:cNvSpPr txBox="1"/>
          <p:nvPr/>
        </p:nvSpPr>
        <p:spPr>
          <a:xfrm>
            <a:off x="5398109" y="5874219"/>
            <a:ext cx="1586798" cy="646331"/>
          </a:xfrm>
          <a:prstGeom prst="rect">
            <a:avLst/>
          </a:prstGeom>
          <a:noFill/>
        </p:spPr>
        <p:txBody>
          <a:bodyPr wrap="square">
            <a:spAutoFit/>
          </a:bodyPr>
          <a:lstStyle/>
          <a:p>
            <a:r>
              <a:rPr lang="lt-LT" sz="3600" b="1" dirty="0">
                <a:solidFill>
                  <a:schemeClr val="accent1">
                    <a:lumMod val="50000"/>
                  </a:schemeClr>
                </a:solidFill>
                <a:latin typeface="Roboto Th"/>
                <a:cs typeface="+mj-cs"/>
              </a:rPr>
              <a:t>2023 </a:t>
            </a:r>
            <a:r>
              <a:rPr lang="lt-LT" b="1" dirty="0">
                <a:solidFill>
                  <a:schemeClr val="accent1">
                    <a:lumMod val="50000"/>
                  </a:schemeClr>
                </a:solidFill>
              </a:rPr>
              <a:t>m.</a:t>
            </a:r>
          </a:p>
        </p:txBody>
      </p:sp>
      <p:sp>
        <p:nvSpPr>
          <p:cNvPr id="9" name="TextBox 8">
            <a:extLst>
              <a:ext uri="{FF2B5EF4-FFF2-40B4-BE49-F238E27FC236}">
                <a16:creationId xmlns:a16="http://schemas.microsoft.com/office/drawing/2014/main" id="{B03104A3-D58D-7CBE-E08A-441DA27FE95B}"/>
              </a:ext>
            </a:extLst>
          </p:cNvPr>
          <p:cNvSpPr txBox="1"/>
          <p:nvPr/>
        </p:nvSpPr>
        <p:spPr>
          <a:xfrm>
            <a:off x="8732957" y="5887256"/>
            <a:ext cx="1586798" cy="646331"/>
          </a:xfrm>
          <a:prstGeom prst="rect">
            <a:avLst/>
          </a:prstGeom>
          <a:noFill/>
        </p:spPr>
        <p:txBody>
          <a:bodyPr wrap="square">
            <a:spAutoFit/>
          </a:bodyPr>
          <a:lstStyle/>
          <a:p>
            <a:r>
              <a:rPr lang="lt-LT" sz="3600" b="1" dirty="0">
                <a:solidFill>
                  <a:schemeClr val="accent1">
                    <a:lumMod val="50000"/>
                  </a:schemeClr>
                </a:solidFill>
                <a:latin typeface="Roboto Th"/>
                <a:cs typeface="+mj-cs"/>
              </a:rPr>
              <a:t>2050</a:t>
            </a:r>
            <a:r>
              <a:rPr lang="lt-LT" sz="3600" b="1" dirty="0">
                <a:solidFill>
                  <a:schemeClr val="accent1">
                    <a:lumMod val="50000"/>
                  </a:schemeClr>
                </a:solidFill>
              </a:rPr>
              <a:t> </a:t>
            </a:r>
            <a:r>
              <a:rPr lang="lt-LT" b="1" dirty="0">
                <a:solidFill>
                  <a:schemeClr val="accent1">
                    <a:lumMod val="50000"/>
                  </a:schemeClr>
                </a:solidFill>
              </a:rPr>
              <a:t>m.</a:t>
            </a:r>
          </a:p>
        </p:txBody>
      </p:sp>
      <p:pic>
        <p:nvPicPr>
          <p:cNvPr id="11" name="Picture Placeholder 6">
            <a:extLst>
              <a:ext uri="{FF2B5EF4-FFF2-40B4-BE49-F238E27FC236}">
                <a16:creationId xmlns:a16="http://schemas.microsoft.com/office/drawing/2014/main" id="{7314032D-D2A1-4394-8FF8-0638CB08B13F}"/>
              </a:ext>
            </a:extLst>
          </p:cNvPr>
          <p:cNvPicPr>
            <a:picLocks noChangeAspect="1"/>
          </p:cNvPicPr>
          <p:nvPr/>
        </p:nvPicPr>
        <p:blipFill>
          <a:blip r:embed="rId5"/>
          <a:srcRect l="16991" r="16991"/>
          <a:stretch/>
        </p:blipFill>
        <p:spPr>
          <a:xfrm>
            <a:off x="1257230" y="1693622"/>
            <a:ext cx="2724386" cy="1292661"/>
          </a:xfrm>
          <a:prstGeom prst="roundRect">
            <a:avLst/>
          </a:prstGeom>
          <a:solidFill>
            <a:schemeClr val="bg1"/>
          </a:solidFill>
        </p:spPr>
      </p:pic>
      <p:pic>
        <p:nvPicPr>
          <p:cNvPr id="15" name="Picture Placeholder 6">
            <a:extLst>
              <a:ext uri="{FF2B5EF4-FFF2-40B4-BE49-F238E27FC236}">
                <a16:creationId xmlns:a16="http://schemas.microsoft.com/office/drawing/2014/main" id="{4E83BDFA-4356-54C8-03C0-A77FB1FE858D}"/>
              </a:ext>
            </a:extLst>
          </p:cNvPr>
          <p:cNvPicPr>
            <a:picLocks noChangeAspect="1"/>
          </p:cNvPicPr>
          <p:nvPr/>
        </p:nvPicPr>
        <p:blipFill>
          <a:blip r:embed="rId5"/>
          <a:srcRect l="16991" r="16991"/>
          <a:stretch/>
        </p:blipFill>
        <p:spPr>
          <a:xfrm>
            <a:off x="4668432" y="1718870"/>
            <a:ext cx="2734317" cy="1199824"/>
          </a:xfrm>
          <a:prstGeom prst="roundRect">
            <a:avLst/>
          </a:prstGeom>
          <a:solidFill>
            <a:schemeClr val="bg1"/>
          </a:solidFill>
        </p:spPr>
      </p:pic>
      <p:sp>
        <p:nvSpPr>
          <p:cNvPr id="18" name="TextBox 17">
            <a:extLst>
              <a:ext uri="{FF2B5EF4-FFF2-40B4-BE49-F238E27FC236}">
                <a16:creationId xmlns:a16="http://schemas.microsoft.com/office/drawing/2014/main" id="{A9D3F749-38A4-1884-A12A-48BE56FA5C13}"/>
              </a:ext>
            </a:extLst>
          </p:cNvPr>
          <p:cNvSpPr txBox="1"/>
          <p:nvPr/>
        </p:nvSpPr>
        <p:spPr>
          <a:xfrm>
            <a:off x="1369911" y="1785955"/>
            <a:ext cx="2573301" cy="1107996"/>
          </a:xfrm>
          <a:prstGeom prst="rect">
            <a:avLst/>
          </a:prstGeom>
          <a:noFill/>
        </p:spPr>
        <p:txBody>
          <a:bodyPr wrap="square" rtlCol="0">
            <a:spAutoFit/>
          </a:bodyPr>
          <a:lstStyle/>
          <a:p>
            <a:pPr algn="ctr"/>
            <a:r>
              <a:rPr lang="lt-LT" sz="1100" i="1" dirty="0">
                <a:solidFill>
                  <a:schemeClr val="accent1">
                    <a:lumMod val="50000"/>
                  </a:schemeClr>
                </a:solidFill>
                <a:latin typeface="Arial" panose="020B0604020202020204" pitchFamily="34" charset="0"/>
                <a:cs typeface="Arial" panose="020B0604020202020204" pitchFamily="34" charset="0"/>
              </a:rPr>
              <a:t>„Mokiniai, aš suteiksiu jums žinias apie matematiką, raštingumą ir istoriją, kurių jums labai prireiks gyvenime. Ateityje bus svarbus patriotiškumas ir gebėjimas prisitaikyti prie esamų aplinkybių.“</a:t>
            </a:r>
          </a:p>
        </p:txBody>
      </p:sp>
      <p:sp>
        <p:nvSpPr>
          <p:cNvPr id="20" name="TextBox 19">
            <a:extLst>
              <a:ext uri="{FF2B5EF4-FFF2-40B4-BE49-F238E27FC236}">
                <a16:creationId xmlns:a16="http://schemas.microsoft.com/office/drawing/2014/main" id="{30728B72-1D40-DAE7-1F70-AF5A4AE85974}"/>
              </a:ext>
            </a:extLst>
          </p:cNvPr>
          <p:cNvSpPr txBox="1"/>
          <p:nvPr/>
        </p:nvSpPr>
        <p:spPr>
          <a:xfrm>
            <a:off x="4732014" y="1826218"/>
            <a:ext cx="2689816" cy="1107996"/>
          </a:xfrm>
          <a:prstGeom prst="rect">
            <a:avLst/>
          </a:prstGeom>
          <a:noFill/>
        </p:spPr>
        <p:txBody>
          <a:bodyPr wrap="square" rtlCol="0">
            <a:spAutoFit/>
          </a:bodyPr>
          <a:lstStyle/>
          <a:p>
            <a:pPr algn="ctr"/>
            <a:r>
              <a:rPr lang="lt-LT" sz="1100" i="1" dirty="0">
                <a:solidFill>
                  <a:schemeClr val="accent1">
                    <a:lumMod val="50000"/>
                  </a:schemeClr>
                </a:solidFill>
                <a:latin typeface="Arial" panose="020B0604020202020204" pitchFamily="34" charset="0"/>
                <a:cs typeface="Arial" panose="020B0604020202020204" pitchFamily="34" charset="0"/>
              </a:rPr>
              <a:t>„Mokiniai, kritinis mąstymas, kūrybiškumas ir gebėjimas prisitaikyti prie pokyčių yra svarbūs įgūdžiai, kuriuos turėtumėte ugdytis. Ateityje bus svarbu gebėti naudotis skaitmeninėmis technologijomis ir greitai mokytis.“</a:t>
            </a:r>
          </a:p>
        </p:txBody>
      </p:sp>
    </p:spTree>
    <p:extLst>
      <p:ext uri="{BB962C8B-B14F-4D97-AF65-F5344CB8AC3E}">
        <p14:creationId xmlns:p14="http://schemas.microsoft.com/office/powerpoint/2010/main" val="31504661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8"/>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4"/>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5"/>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20"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 name="Picture 26" descr="A group of children in a classroom&#10;&#10;Description automatically generated">
            <a:extLst>
              <a:ext uri="{FF2B5EF4-FFF2-40B4-BE49-F238E27FC236}">
                <a16:creationId xmlns:a16="http://schemas.microsoft.com/office/drawing/2014/main" id="{B8334D93-8F0C-4A1C-FBB8-CB5356352867}"/>
              </a:ext>
            </a:extLst>
          </p:cNvPr>
          <p:cNvPicPr>
            <a:picLocks noChangeAspect="1"/>
          </p:cNvPicPr>
          <p:nvPr/>
        </p:nvPicPr>
        <p:blipFill>
          <a:blip r:embed="rId2"/>
          <a:stretch>
            <a:fillRect/>
          </a:stretch>
        </p:blipFill>
        <p:spPr>
          <a:xfrm>
            <a:off x="8052548" y="3013460"/>
            <a:ext cx="4139452" cy="4100052"/>
          </a:xfrm>
          <a:prstGeom prst="rect">
            <a:avLst/>
          </a:prstGeom>
        </p:spPr>
      </p:pic>
      <p:sp>
        <p:nvSpPr>
          <p:cNvPr id="2" name="Title 1">
            <a:extLst>
              <a:ext uri="{FF2B5EF4-FFF2-40B4-BE49-F238E27FC236}">
                <a16:creationId xmlns:a16="http://schemas.microsoft.com/office/drawing/2014/main" id="{6F4187E2-C057-6034-AC9A-D1F4142BBBC0}"/>
              </a:ext>
            </a:extLst>
          </p:cNvPr>
          <p:cNvSpPr>
            <a:spLocks noGrp="1"/>
          </p:cNvSpPr>
          <p:nvPr>
            <p:ph type="title"/>
          </p:nvPr>
        </p:nvSpPr>
        <p:spPr>
          <a:xfrm>
            <a:off x="2842951" y="112202"/>
            <a:ext cx="5988494" cy="986783"/>
          </a:xfrm>
        </p:spPr>
        <p:txBody>
          <a:bodyPr>
            <a:normAutofit/>
          </a:bodyPr>
          <a:lstStyle/>
          <a:p>
            <a:pPr algn="ctr"/>
            <a:endParaRPr lang="lt-LT" sz="4000" dirty="0">
              <a:solidFill>
                <a:srgbClr val="FF0000"/>
              </a:solidFill>
            </a:endParaRPr>
          </a:p>
        </p:txBody>
      </p:sp>
      <p:pic>
        <p:nvPicPr>
          <p:cNvPr id="9" name="Picture 8" descr="A person wearing a virtual reality device&#10;&#10;Description automatically generated">
            <a:extLst>
              <a:ext uri="{FF2B5EF4-FFF2-40B4-BE49-F238E27FC236}">
                <a16:creationId xmlns:a16="http://schemas.microsoft.com/office/drawing/2014/main" id="{CF2BC392-8870-4AF8-FAA0-111A3973C446}"/>
              </a:ext>
            </a:extLst>
          </p:cNvPr>
          <p:cNvPicPr>
            <a:picLocks noChangeAspect="1"/>
          </p:cNvPicPr>
          <p:nvPr/>
        </p:nvPicPr>
        <p:blipFill>
          <a:blip r:embed="rId3"/>
          <a:stretch>
            <a:fillRect/>
          </a:stretch>
        </p:blipFill>
        <p:spPr>
          <a:xfrm>
            <a:off x="-27826" y="-214046"/>
            <a:ext cx="3858176" cy="3940922"/>
          </a:xfrm>
          <a:prstGeom prst="rect">
            <a:avLst/>
          </a:prstGeom>
        </p:spPr>
      </p:pic>
      <p:pic>
        <p:nvPicPr>
          <p:cNvPr id="15" name="Picture 14" descr="A group of children in a classroom&#10;&#10;Description automatically generated">
            <a:extLst>
              <a:ext uri="{FF2B5EF4-FFF2-40B4-BE49-F238E27FC236}">
                <a16:creationId xmlns:a16="http://schemas.microsoft.com/office/drawing/2014/main" id="{4D2CB69C-D82D-76F5-354E-8AEFF9845541}"/>
              </a:ext>
            </a:extLst>
          </p:cNvPr>
          <p:cNvPicPr>
            <a:picLocks noChangeAspect="1"/>
          </p:cNvPicPr>
          <p:nvPr/>
        </p:nvPicPr>
        <p:blipFill>
          <a:blip r:embed="rId4"/>
          <a:stretch>
            <a:fillRect/>
          </a:stretch>
        </p:blipFill>
        <p:spPr>
          <a:xfrm>
            <a:off x="8013148" y="-284058"/>
            <a:ext cx="4178852" cy="4178852"/>
          </a:xfrm>
          <a:prstGeom prst="rect">
            <a:avLst/>
          </a:prstGeom>
        </p:spPr>
      </p:pic>
      <p:pic>
        <p:nvPicPr>
          <p:cNvPr id="19" name="Picture 18" descr="A group of children in a classroom&#10;&#10;Description automatically generated">
            <a:extLst>
              <a:ext uri="{FF2B5EF4-FFF2-40B4-BE49-F238E27FC236}">
                <a16:creationId xmlns:a16="http://schemas.microsoft.com/office/drawing/2014/main" id="{8A4AA983-5BB0-E39C-A83E-05E4C23C493A}"/>
              </a:ext>
            </a:extLst>
          </p:cNvPr>
          <p:cNvPicPr>
            <a:picLocks noChangeAspect="1"/>
          </p:cNvPicPr>
          <p:nvPr/>
        </p:nvPicPr>
        <p:blipFill>
          <a:blip r:embed="rId5"/>
          <a:stretch>
            <a:fillRect/>
          </a:stretch>
        </p:blipFill>
        <p:spPr>
          <a:xfrm>
            <a:off x="0" y="3061047"/>
            <a:ext cx="4127880" cy="4127880"/>
          </a:xfrm>
          <a:prstGeom prst="rect">
            <a:avLst/>
          </a:prstGeom>
        </p:spPr>
      </p:pic>
      <p:pic>
        <p:nvPicPr>
          <p:cNvPr id="25" name="Picture 24" descr="A group of people in a classroom&#10;&#10;Description automatically generated">
            <a:extLst>
              <a:ext uri="{FF2B5EF4-FFF2-40B4-BE49-F238E27FC236}">
                <a16:creationId xmlns:a16="http://schemas.microsoft.com/office/drawing/2014/main" id="{1F1C09AA-9484-EB25-B07A-D0A7C7DF1A7E}"/>
              </a:ext>
            </a:extLst>
          </p:cNvPr>
          <p:cNvPicPr>
            <a:picLocks noChangeAspect="1"/>
          </p:cNvPicPr>
          <p:nvPr/>
        </p:nvPicPr>
        <p:blipFill>
          <a:blip r:embed="rId6"/>
          <a:stretch>
            <a:fillRect/>
          </a:stretch>
        </p:blipFill>
        <p:spPr>
          <a:xfrm>
            <a:off x="3785777" y="3668739"/>
            <a:ext cx="4278345" cy="3810666"/>
          </a:xfrm>
          <a:prstGeom prst="rect">
            <a:avLst/>
          </a:prstGeom>
        </p:spPr>
      </p:pic>
      <p:pic>
        <p:nvPicPr>
          <p:cNvPr id="23" name="Picture 22" descr="A group of children in a classroom&#10;&#10;Description automatically generated">
            <a:extLst>
              <a:ext uri="{FF2B5EF4-FFF2-40B4-BE49-F238E27FC236}">
                <a16:creationId xmlns:a16="http://schemas.microsoft.com/office/drawing/2014/main" id="{63B41025-8CCA-14F5-1AF5-8A9BD394C092}"/>
              </a:ext>
            </a:extLst>
          </p:cNvPr>
          <p:cNvPicPr>
            <a:picLocks noChangeAspect="1"/>
          </p:cNvPicPr>
          <p:nvPr/>
        </p:nvPicPr>
        <p:blipFill>
          <a:blip r:embed="rId7"/>
          <a:stretch>
            <a:fillRect/>
          </a:stretch>
        </p:blipFill>
        <p:spPr>
          <a:xfrm>
            <a:off x="3771250" y="-284058"/>
            <a:ext cx="4261598" cy="4261598"/>
          </a:xfrm>
          <a:prstGeom prst="rect">
            <a:avLst/>
          </a:prstGeom>
        </p:spPr>
      </p:pic>
      <p:pic>
        <p:nvPicPr>
          <p:cNvPr id="3" name="Picture Placeholder 6">
            <a:extLst>
              <a:ext uri="{FF2B5EF4-FFF2-40B4-BE49-F238E27FC236}">
                <a16:creationId xmlns:a16="http://schemas.microsoft.com/office/drawing/2014/main" id="{B0491792-0544-5804-F2E8-07EE4EE88F28}"/>
              </a:ext>
            </a:extLst>
          </p:cNvPr>
          <p:cNvPicPr>
            <a:picLocks noChangeAspect="1"/>
          </p:cNvPicPr>
          <p:nvPr/>
        </p:nvPicPr>
        <p:blipFill>
          <a:blip r:embed="rId8"/>
          <a:srcRect l="16991" r="16991"/>
          <a:stretch/>
        </p:blipFill>
        <p:spPr>
          <a:xfrm>
            <a:off x="5777802" y="612950"/>
            <a:ext cx="5335674" cy="2034618"/>
          </a:xfrm>
          <a:prstGeom prst="roundRect">
            <a:avLst/>
          </a:prstGeom>
          <a:solidFill>
            <a:schemeClr val="bg1"/>
          </a:solidFill>
        </p:spPr>
      </p:pic>
      <p:sp>
        <p:nvSpPr>
          <p:cNvPr id="4" name="TextBox 3">
            <a:extLst>
              <a:ext uri="{FF2B5EF4-FFF2-40B4-BE49-F238E27FC236}">
                <a16:creationId xmlns:a16="http://schemas.microsoft.com/office/drawing/2014/main" id="{254A32E5-5ED9-6076-2ACB-CA25C8CB56A5}"/>
              </a:ext>
            </a:extLst>
          </p:cNvPr>
          <p:cNvSpPr txBox="1"/>
          <p:nvPr/>
        </p:nvSpPr>
        <p:spPr>
          <a:xfrm>
            <a:off x="5928526" y="921847"/>
            <a:ext cx="5204971" cy="1569660"/>
          </a:xfrm>
          <a:prstGeom prst="rect">
            <a:avLst/>
          </a:prstGeom>
          <a:noFill/>
        </p:spPr>
        <p:txBody>
          <a:bodyPr wrap="square">
            <a:spAutoFit/>
          </a:bodyPr>
          <a:lstStyle/>
          <a:p>
            <a:r>
              <a:rPr lang="lt-LT" sz="1600" i="1" dirty="0">
                <a:solidFill>
                  <a:schemeClr val="accent1">
                    <a:lumMod val="50000"/>
                  </a:schemeClr>
                </a:solidFill>
              </a:rPr>
              <a:t>„Mokiniai, jūsų sėkmė priklauso ne tik nuo technologijų įvaldymo, bet ir nuo jūsų gebėjimo ieškoti inovatyvių, kūrybiškų sprendimų bei bendradarbiauti su kitais. Be to, svarbu mokytis gyventi tvariai ir gebėti prisitaikyti prie nuolat besikeičiančių iššūkių.“</a:t>
            </a:r>
          </a:p>
          <a:p>
            <a:r>
              <a:rPr lang="lt-LT" sz="1600" i="1" dirty="0">
                <a:solidFill>
                  <a:schemeClr val="accent1">
                    <a:lumMod val="50000"/>
                  </a:schemeClr>
                </a:solidFill>
              </a:rPr>
              <a:t>			    Jūsų Dirbtinis Intelektas</a:t>
            </a:r>
          </a:p>
        </p:txBody>
      </p:sp>
    </p:spTree>
    <p:extLst>
      <p:ext uri="{BB962C8B-B14F-4D97-AF65-F5344CB8AC3E}">
        <p14:creationId xmlns:p14="http://schemas.microsoft.com/office/powerpoint/2010/main" val="16691470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9"/>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3"/>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9"/>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5"/>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7"/>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Placeholder 7">
            <a:extLst>
              <a:ext uri="{FF2B5EF4-FFF2-40B4-BE49-F238E27FC236}">
                <a16:creationId xmlns:a16="http://schemas.microsoft.com/office/drawing/2014/main" id="{6ABE9FAE-12C4-19E6-0316-E9B9C5C169DB}"/>
              </a:ext>
            </a:extLst>
          </p:cNvPr>
          <p:cNvSpPr>
            <a:spLocks noGrp="1"/>
          </p:cNvSpPr>
          <p:nvPr>
            <p:ph type="body" sz="quarter" idx="16"/>
          </p:nvPr>
        </p:nvSpPr>
        <p:spPr>
          <a:xfrm>
            <a:off x="882755" y="2903816"/>
            <a:ext cx="2046085" cy="1426356"/>
          </a:xfrm>
          <a:solidFill>
            <a:schemeClr val="accent2">
              <a:lumMod val="20000"/>
              <a:lumOff val="80000"/>
            </a:schemeClr>
          </a:solidFill>
        </p:spPr>
        <p:txBody>
          <a:bodyPr>
            <a:normAutofit/>
          </a:bodyPr>
          <a:lstStyle/>
          <a:p>
            <a:r>
              <a:rPr lang="lt-LT" sz="2000" b="1" dirty="0">
                <a:solidFill>
                  <a:schemeClr val="accent2"/>
                </a:solidFill>
              </a:rPr>
              <a:t>Pamatiniai įgūdžiai:</a:t>
            </a:r>
            <a:r>
              <a:rPr lang="lt-LT" sz="2000" dirty="0">
                <a:solidFill>
                  <a:schemeClr val="accent2"/>
                </a:solidFill>
              </a:rPr>
              <a:t> </a:t>
            </a:r>
          </a:p>
          <a:p>
            <a:r>
              <a:rPr lang="lt-LT" sz="1300" dirty="0">
                <a:solidFill>
                  <a:schemeClr val="accent1">
                    <a:lumMod val="50000"/>
                  </a:schemeClr>
                </a:solidFill>
              </a:rPr>
              <a:t>raštingumo, skaičiavimo ir skaitmeninio raštingumo įgūdžiai</a:t>
            </a:r>
            <a:endParaRPr lang="lt-LT" dirty="0">
              <a:solidFill>
                <a:schemeClr val="accent1">
                  <a:lumMod val="50000"/>
                </a:schemeClr>
              </a:solidFill>
            </a:endParaRPr>
          </a:p>
        </p:txBody>
      </p:sp>
      <p:sp>
        <p:nvSpPr>
          <p:cNvPr id="9" name="Text Placeholder 8">
            <a:extLst>
              <a:ext uri="{FF2B5EF4-FFF2-40B4-BE49-F238E27FC236}">
                <a16:creationId xmlns:a16="http://schemas.microsoft.com/office/drawing/2014/main" id="{84DDB0D2-AF60-8410-D427-EA66C4FEE428}"/>
              </a:ext>
            </a:extLst>
          </p:cNvPr>
          <p:cNvSpPr>
            <a:spLocks noGrp="1"/>
          </p:cNvSpPr>
          <p:nvPr>
            <p:ph type="body" sz="quarter" idx="17"/>
          </p:nvPr>
        </p:nvSpPr>
        <p:spPr>
          <a:xfrm>
            <a:off x="3292803" y="2903816"/>
            <a:ext cx="2398195" cy="2008916"/>
          </a:xfrm>
          <a:solidFill>
            <a:schemeClr val="accent5">
              <a:lumMod val="20000"/>
              <a:lumOff val="80000"/>
            </a:schemeClr>
          </a:solidFill>
        </p:spPr>
        <p:txBody>
          <a:bodyPr>
            <a:normAutofit fontScale="47500" lnSpcReduction="20000"/>
          </a:bodyPr>
          <a:lstStyle/>
          <a:p>
            <a:r>
              <a:rPr lang="lt-LT" sz="4200" b="1" dirty="0">
                <a:solidFill>
                  <a:schemeClr val="accent2"/>
                </a:solidFill>
              </a:rPr>
              <a:t>Universalūs kognityviniai ir </a:t>
            </a:r>
            <a:r>
              <a:rPr lang="lt-LT" sz="4200" b="1" dirty="0" err="1">
                <a:solidFill>
                  <a:schemeClr val="accent2"/>
                </a:solidFill>
              </a:rPr>
              <a:t>metakognityviniai</a:t>
            </a:r>
            <a:r>
              <a:rPr lang="lt-LT" sz="4200" b="1" dirty="0">
                <a:solidFill>
                  <a:schemeClr val="accent2"/>
                </a:solidFill>
              </a:rPr>
              <a:t> įgūdžiai: </a:t>
            </a:r>
          </a:p>
          <a:p>
            <a:r>
              <a:rPr lang="lt-LT" sz="2900" dirty="0">
                <a:solidFill>
                  <a:schemeClr val="accent1">
                    <a:lumMod val="50000"/>
                  </a:schemeClr>
                </a:solidFill>
              </a:rPr>
              <a:t>kritinis mąstymas, sudėtingų problemų sprendimas, kūrybinis mąstymas, mokėjimas mokytis ir savireguliacija</a:t>
            </a:r>
          </a:p>
        </p:txBody>
      </p:sp>
      <p:sp>
        <p:nvSpPr>
          <p:cNvPr id="10" name="Text Placeholder 9">
            <a:extLst>
              <a:ext uri="{FF2B5EF4-FFF2-40B4-BE49-F238E27FC236}">
                <a16:creationId xmlns:a16="http://schemas.microsoft.com/office/drawing/2014/main" id="{2556E968-7B3D-B561-B621-6FC8EF146571}"/>
              </a:ext>
            </a:extLst>
          </p:cNvPr>
          <p:cNvSpPr>
            <a:spLocks noGrp="1"/>
          </p:cNvSpPr>
          <p:nvPr>
            <p:ph type="body" sz="quarter" idx="18"/>
          </p:nvPr>
        </p:nvSpPr>
        <p:spPr>
          <a:xfrm>
            <a:off x="6231595" y="2941136"/>
            <a:ext cx="2046085" cy="1693054"/>
          </a:xfrm>
          <a:solidFill>
            <a:schemeClr val="accent6">
              <a:lumMod val="20000"/>
              <a:lumOff val="80000"/>
            </a:schemeClr>
          </a:solidFill>
        </p:spPr>
        <p:txBody>
          <a:bodyPr>
            <a:normAutofit fontScale="70000" lnSpcReduction="20000"/>
          </a:bodyPr>
          <a:lstStyle/>
          <a:p>
            <a:r>
              <a:rPr lang="lt-LT" sz="2900" b="1" dirty="0">
                <a:solidFill>
                  <a:schemeClr val="accent2"/>
                </a:solidFill>
              </a:rPr>
              <a:t>Socialiniai ir emociniai įgūdžiai:</a:t>
            </a:r>
          </a:p>
          <a:p>
            <a:r>
              <a:rPr lang="lt-LT" sz="3000" b="1" dirty="0">
                <a:solidFill>
                  <a:schemeClr val="accent1">
                    <a:lumMod val="50000"/>
                  </a:schemeClr>
                </a:solidFill>
              </a:rPr>
              <a:t> </a:t>
            </a:r>
            <a:r>
              <a:rPr lang="lt-LT" sz="1900" dirty="0">
                <a:solidFill>
                  <a:schemeClr val="accent1">
                    <a:lumMod val="50000"/>
                  </a:schemeClr>
                </a:solidFill>
              </a:rPr>
              <a:t>sąžiningumas, atsakingumas, empatija, pasitikėjimas savimi ir bendradarbiavimas; </a:t>
            </a:r>
            <a:endParaRPr lang="lt-LT" dirty="0">
              <a:solidFill>
                <a:schemeClr val="accent1">
                  <a:lumMod val="50000"/>
                </a:schemeClr>
              </a:solidFill>
            </a:endParaRPr>
          </a:p>
          <a:p>
            <a:endParaRPr lang="lt-LT" dirty="0">
              <a:solidFill>
                <a:schemeClr val="accent1">
                  <a:lumMod val="50000"/>
                </a:schemeClr>
              </a:solidFill>
            </a:endParaRPr>
          </a:p>
        </p:txBody>
      </p:sp>
      <p:sp>
        <p:nvSpPr>
          <p:cNvPr id="11" name="Text Placeholder 10">
            <a:extLst>
              <a:ext uri="{FF2B5EF4-FFF2-40B4-BE49-F238E27FC236}">
                <a16:creationId xmlns:a16="http://schemas.microsoft.com/office/drawing/2014/main" id="{9B1A18D0-36DB-DEA1-F8C7-5E77947085D0}"/>
              </a:ext>
            </a:extLst>
          </p:cNvPr>
          <p:cNvSpPr>
            <a:spLocks noGrp="1"/>
          </p:cNvSpPr>
          <p:nvPr>
            <p:ph type="body" sz="quarter" idx="19"/>
          </p:nvPr>
        </p:nvSpPr>
        <p:spPr>
          <a:xfrm>
            <a:off x="747352" y="718457"/>
            <a:ext cx="3550252" cy="1226812"/>
          </a:xfrm>
        </p:spPr>
        <p:txBody>
          <a:bodyPr>
            <a:normAutofit fontScale="77500" lnSpcReduction="20000"/>
          </a:bodyPr>
          <a:lstStyle/>
          <a:p>
            <a:pPr>
              <a:lnSpc>
                <a:spcPct val="120000"/>
              </a:lnSpc>
            </a:pPr>
            <a:r>
              <a:rPr lang="lt-LT" sz="4100" b="1" dirty="0">
                <a:solidFill>
                  <a:schemeClr val="accent1">
                    <a:lumMod val="50000"/>
                  </a:schemeClr>
                </a:solidFill>
              </a:rPr>
              <a:t>Trumpai apie </a:t>
            </a:r>
            <a:r>
              <a:rPr lang="lt-LT" b="1" dirty="0">
                <a:solidFill>
                  <a:schemeClr val="accent1">
                    <a:lumMod val="50000"/>
                  </a:schemeClr>
                </a:solidFill>
              </a:rPr>
              <a:t>ĮGŪDŽIUS</a:t>
            </a:r>
          </a:p>
        </p:txBody>
      </p:sp>
      <p:sp>
        <p:nvSpPr>
          <p:cNvPr id="12" name="Text Placeholder 9">
            <a:extLst>
              <a:ext uri="{FF2B5EF4-FFF2-40B4-BE49-F238E27FC236}">
                <a16:creationId xmlns:a16="http://schemas.microsoft.com/office/drawing/2014/main" id="{58D2C02D-1832-8FA5-3F51-18EA3C7E3D63}"/>
              </a:ext>
            </a:extLst>
          </p:cNvPr>
          <p:cNvSpPr txBox="1">
            <a:spLocks/>
          </p:cNvSpPr>
          <p:nvPr/>
        </p:nvSpPr>
        <p:spPr>
          <a:xfrm>
            <a:off x="8818277" y="2941136"/>
            <a:ext cx="2046085" cy="1711714"/>
          </a:xfrm>
          <a:prstGeom prst="rect">
            <a:avLst/>
          </a:prstGeom>
          <a:solidFill>
            <a:schemeClr val="accent4">
              <a:lumMod val="20000"/>
              <a:lumOff val="80000"/>
            </a:schemeClr>
          </a:solidFill>
        </p:spPr>
        <p:txBody>
          <a:bodyPr vert="horz" lIns="91440" tIns="45720" rIns="91440" bIns="45720" rtlCol="0">
            <a:normAutofit fontScale="55000" lnSpcReduction="20000"/>
          </a:bodyPr>
          <a:lstStyle>
            <a:lvl1pPr marL="0" indent="0" algn="ctr" defTabSz="914400" rtl="0" eaLnBrk="1" latinLnBrk="0" hangingPunct="1">
              <a:lnSpc>
                <a:spcPct val="90000"/>
              </a:lnSpc>
              <a:spcBef>
                <a:spcPts val="1000"/>
              </a:spcBef>
              <a:buFont typeface="Arial" panose="020B0604020202020204" pitchFamily="34" charset="0"/>
              <a:buNone/>
              <a:defRPr sz="2400" b="0" i="0" kern="1200">
                <a:solidFill>
                  <a:schemeClr val="tx1"/>
                </a:solidFill>
                <a:latin typeface="Roboto Th" pitchFamily="2" charset="0"/>
                <a:ea typeface="Roboto Th" pitchFamily="2" charset="0"/>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lt-LT" sz="3600" b="1" dirty="0">
                <a:solidFill>
                  <a:schemeClr val="accent2"/>
                </a:solidFill>
              </a:rPr>
              <a:t>Profesiniai, techniniai ir specialūs įgūdžiai: </a:t>
            </a:r>
          </a:p>
          <a:p>
            <a:r>
              <a:rPr lang="lt-LT" dirty="0">
                <a:solidFill>
                  <a:schemeClr val="accent1">
                    <a:lumMod val="50000"/>
                  </a:schemeClr>
                </a:solidFill>
              </a:rPr>
              <a:t>įgūdžiai, reikalingi konkrečių profesijų reikalavimams įvykdyti.</a:t>
            </a:r>
          </a:p>
          <a:p>
            <a:endParaRPr lang="lt-LT" dirty="0">
              <a:solidFill>
                <a:schemeClr val="accent1">
                  <a:lumMod val="50000"/>
                </a:schemeClr>
              </a:solidFill>
            </a:endParaRPr>
          </a:p>
        </p:txBody>
      </p:sp>
      <p:sp>
        <p:nvSpPr>
          <p:cNvPr id="13" name="Text Placeholder 6">
            <a:extLst>
              <a:ext uri="{FF2B5EF4-FFF2-40B4-BE49-F238E27FC236}">
                <a16:creationId xmlns:a16="http://schemas.microsoft.com/office/drawing/2014/main" id="{9B92BD3A-BD84-580F-B126-D1C3BD09BA7D}"/>
              </a:ext>
            </a:extLst>
          </p:cNvPr>
          <p:cNvSpPr txBox="1">
            <a:spLocks/>
          </p:cNvSpPr>
          <p:nvPr/>
        </p:nvSpPr>
        <p:spPr>
          <a:xfrm>
            <a:off x="6744056" y="2340659"/>
            <a:ext cx="847899" cy="74799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4000" kern="1200">
                <a:solidFill>
                  <a:schemeClr val="tx1"/>
                </a:solidFill>
                <a:latin typeface="Roboto Lt" pitchFamily="2" charset="0"/>
                <a:ea typeface="Roboto Lt" pitchFamily="2" charset="0"/>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lt-LT" b="1" dirty="0">
                <a:solidFill>
                  <a:schemeClr val="accent1">
                    <a:lumMod val="50000"/>
                  </a:schemeClr>
                </a:solidFill>
              </a:rPr>
              <a:t>3</a:t>
            </a:r>
          </a:p>
        </p:txBody>
      </p:sp>
      <p:sp>
        <p:nvSpPr>
          <p:cNvPr id="14" name="Rectangle 1">
            <a:extLst>
              <a:ext uri="{FF2B5EF4-FFF2-40B4-BE49-F238E27FC236}">
                <a16:creationId xmlns:a16="http://schemas.microsoft.com/office/drawing/2014/main" id="{595A9F3A-4948-8B7B-50A6-4B47E52E2C33}"/>
              </a:ext>
            </a:extLst>
          </p:cNvPr>
          <p:cNvSpPr>
            <a:spLocks noChangeArrowheads="1"/>
          </p:cNvSpPr>
          <p:nvPr/>
        </p:nvSpPr>
        <p:spPr bwMode="auto">
          <a:xfrm>
            <a:off x="4721554" y="835417"/>
            <a:ext cx="6806084" cy="943856"/>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12696" rIns="0" bIns="-12696"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lt-LT" altLang="lt-LT" sz="2100" b="0" i="1" u="none" strike="noStrike" cap="none" normalizeH="0" baseline="0" dirty="0">
                <a:ln>
                  <a:noFill/>
                </a:ln>
                <a:solidFill>
                  <a:srgbClr val="202124"/>
                </a:solidFill>
                <a:effectLst/>
                <a:latin typeface="inherit"/>
              </a:rPr>
              <a:t>„Švietimas ir mokymasis nėra apie tai, kaip gerai atsiminti faktus, bet apie tai, kaip geriau pasinaudoti įgūdžiais, kuriuos turime.“               </a:t>
            </a:r>
            <a:r>
              <a:rPr kumimoji="0" lang="lt-LT" altLang="lt-LT" sz="2100" b="0" i="0" u="none" strike="noStrike" cap="none" normalizeH="0" baseline="0" dirty="0">
                <a:ln>
                  <a:noFill/>
                </a:ln>
                <a:solidFill>
                  <a:srgbClr val="202124"/>
                </a:solidFill>
                <a:effectLst/>
                <a:latin typeface="inherit"/>
              </a:rPr>
              <a:t>				</a:t>
            </a:r>
            <a:r>
              <a:rPr kumimoji="0" lang="lt-LT" altLang="lt-LT" b="0" i="0" u="none" strike="noStrike" cap="none" normalizeH="0" baseline="0" dirty="0">
                <a:ln>
                  <a:noFill/>
                </a:ln>
                <a:solidFill>
                  <a:srgbClr val="202124"/>
                </a:solidFill>
                <a:effectLst/>
                <a:latin typeface="inherit"/>
              </a:rPr>
              <a:t>Nelsonas </a:t>
            </a:r>
            <a:r>
              <a:rPr kumimoji="0" lang="lt-LT" altLang="lt-LT" b="0" i="0" u="none" strike="noStrike" cap="none" normalizeH="0" baseline="0" dirty="0" err="1">
                <a:ln>
                  <a:noFill/>
                </a:ln>
                <a:solidFill>
                  <a:srgbClr val="202124"/>
                </a:solidFill>
                <a:effectLst/>
                <a:latin typeface="inherit"/>
              </a:rPr>
              <a:t>Mandela</a:t>
            </a:r>
            <a:endParaRPr kumimoji="0" lang="lt-LT" altLang="lt-LT" sz="1800" b="0" i="0" u="none" strike="noStrike" cap="none" normalizeH="0" baseline="0" dirty="0">
              <a:ln>
                <a:noFill/>
              </a:ln>
              <a:solidFill>
                <a:schemeClr val="tx1"/>
              </a:solidFill>
              <a:effectLst/>
              <a:latin typeface="Arial" panose="020B0604020202020204" pitchFamily="34" charset="0"/>
            </a:endParaRPr>
          </a:p>
        </p:txBody>
      </p:sp>
      <p:sp>
        <p:nvSpPr>
          <p:cNvPr id="16" name="Text Placeholder 6">
            <a:extLst>
              <a:ext uri="{FF2B5EF4-FFF2-40B4-BE49-F238E27FC236}">
                <a16:creationId xmlns:a16="http://schemas.microsoft.com/office/drawing/2014/main" id="{1293FE62-2D56-2F27-03EE-4E04AF8913E7}"/>
              </a:ext>
            </a:extLst>
          </p:cNvPr>
          <p:cNvSpPr txBox="1">
            <a:spLocks/>
          </p:cNvSpPr>
          <p:nvPr/>
        </p:nvSpPr>
        <p:spPr>
          <a:xfrm>
            <a:off x="9381944" y="2340659"/>
            <a:ext cx="847899" cy="74799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4000" kern="1200">
                <a:solidFill>
                  <a:schemeClr val="tx1"/>
                </a:solidFill>
                <a:latin typeface="Roboto Lt" pitchFamily="2" charset="0"/>
                <a:ea typeface="Roboto Lt" pitchFamily="2" charset="0"/>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lt-LT" b="1" dirty="0">
                <a:solidFill>
                  <a:schemeClr val="accent1">
                    <a:lumMod val="50000"/>
                  </a:schemeClr>
                </a:solidFill>
              </a:rPr>
              <a:t>4</a:t>
            </a:r>
          </a:p>
        </p:txBody>
      </p:sp>
      <p:sp>
        <p:nvSpPr>
          <p:cNvPr id="17" name="Text Placeholder 6">
            <a:extLst>
              <a:ext uri="{FF2B5EF4-FFF2-40B4-BE49-F238E27FC236}">
                <a16:creationId xmlns:a16="http://schemas.microsoft.com/office/drawing/2014/main" id="{1E22E9CC-F99B-6F53-4A08-9A988F1D96C4}"/>
              </a:ext>
            </a:extLst>
          </p:cNvPr>
          <p:cNvSpPr txBox="1">
            <a:spLocks/>
          </p:cNvSpPr>
          <p:nvPr/>
        </p:nvSpPr>
        <p:spPr>
          <a:xfrm>
            <a:off x="3943994" y="2340659"/>
            <a:ext cx="847899" cy="74799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4000" kern="1200">
                <a:solidFill>
                  <a:schemeClr val="tx1"/>
                </a:solidFill>
                <a:latin typeface="Roboto Lt" pitchFamily="2" charset="0"/>
                <a:ea typeface="Roboto Lt" pitchFamily="2" charset="0"/>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lt-LT" b="1" dirty="0">
                <a:solidFill>
                  <a:schemeClr val="accent1">
                    <a:lumMod val="50000"/>
                  </a:schemeClr>
                </a:solidFill>
              </a:rPr>
              <a:t>2</a:t>
            </a:r>
          </a:p>
        </p:txBody>
      </p:sp>
      <p:sp>
        <p:nvSpPr>
          <p:cNvPr id="18" name="Text Placeholder 6">
            <a:extLst>
              <a:ext uri="{FF2B5EF4-FFF2-40B4-BE49-F238E27FC236}">
                <a16:creationId xmlns:a16="http://schemas.microsoft.com/office/drawing/2014/main" id="{CB5D33ED-04A7-B28A-9406-A5085A6377A8}"/>
              </a:ext>
            </a:extLst>
          </p:cNvPr>
          <p:cNvSpPr txBox="1">
            <a:spLocks/>
          </p:cNvSpPr>
          <p:nvPr/>
        </p:nvSpPr>
        <p:spPr>
          <a:xfrm>
            <a:off x="1481847" y="2340659"/>
            <a:ext cx="847899" cy="74799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4000" kern="1200">
                <a:solidFill>
                  <a:schemeClr val="tx1"/>
                </a:solidFill>
                <a:latin typeface="Roboto Lt" pitchFamily="2" charset="0"/>
                <a:ea typeface="Roboto Lt" pitchFamily="2" charset="0"/>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lt-LT" b="1" dirty="0">
                <a:solidFill>
                  <a:schemeClr val="accent1">
                    <a:lumMod val="50000"/>
                  </a:schemeClr>
                </a:solidFill>
              </a:rPr>
              <a:t>1</a:t>
            </a:r>
          </a:p>
        </p:txBody>
      </p:sp>
    </p:spTree>
    <p:extLst>
      <p:ext uri="{BB962C8B-B14F-4D97-AF65-F5344CB8AC3E}">
        <p14:creationId xmlns:p14="http://schemas.microsoft.com/office/powerpoint/2010/main" val="659358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72F605-BCDB-2BF1-336D-045E8153B0BE}"/>
              </a:ext>
            </a:extLst>
          </p:cNvPr>
          <p:cNvSpPr>
            <a:spLocks noGrp="1"/>
          </p:cNvSpPr>
          <p:nvPr>
            <p:ph type="title"/>
          </p:nvPr>
        </p:nvSpPr>
        <p:spPr/>
        <p:txBody>
          <a:bodyPr>
            <a:normAutofit/>
          </a:bodyPr>
          <a:lstStyle/>
          <a:p>
            <a:pPr algn="ctr"/>
            <a:r>
              <a:rPr lang="lt-LT" sz="2800" b="1" dirty="0">
                <a:latin typeface="Roboto Th"/>
              </a:rPr>
              <a:t>PRADINIS MOKYKLINIS AMŽIUS IR KARJERA</a:t>
            </a:r>
          </a:p>
        </p:txBody>
      </p:sp>
      <p:pic>
        <p:nvPicPr>
          <p:cNvPr id="7" name="Content Placeholder 6">
            <a:extLst>
              <a:ext uri="{FF2B5EF4-FFF2-40B4-BE49-F238E27FC236}">
                <a16:creationId xmlns:a16="http://schemas.microsoft.com/office/drawing/2014/main" id="{F33CFE36-87C0-23CB-1690-3072659D4B4C}"/>
              </a:ext>
            </a:extLst>
          </p:cNvPr>
          <p:cNvPicPr>
            <a:picLocks noGrp="1" noChangeAspect="1"/>
          </p:cNvPicPr>
          <p:nvPr>
            <p:ph idx="1"/>
          </p:nvPr>
        </p:nvPicPr>
        <p:blipFill>
          <a:blip r:embed="rId2"/>
          <a:stretch>
            <a:fillRect/>
          </a:stretch>
        </p:blipFill>
        <p:spPr>
          <a:xfrm>
            <a:off x="1008046" y="1777162"/>
            <a:ext cx="2998887" cy="1999258"/>
          </a:xfrm>
        </p:spPr>
      </p:pic>
      <p:pic>
        <p:nvPicPr>
          <p:cNvPr id="11" name="Picture 10">
            <a:extLst>
              <a:ext uri="{FF2B5EF4-FFF2-40B4-BE49-F238E27FC236}">
                <a16:creationId xmlns:a16="http://schemas.microsoft.com/office/drawing/2014/main" id="{AF71B9FF-CC0B-0C2F-2732-4AD7C6907D96}"/>
              </a:ext>
            </a:extLst>
          </p:cNvPr>
          <p:cNvPicPr>
            <a:picLocks noChangeAspect="1"/>
          </p:cNvPicPr>
          <p:nvPr/>
        </p:nvPicPr>
        <p:blipFill>
          <a:blip r:embed="rId3"/>
          <a:stretch>
            <a:fillRect/>
          </a:stretch>
        </p:blipFill>
        <p:spPr>
          <a:xfrm>
            <a:off x="4389596" y="1768600"/>
            <a:ext cx="2998887" cy="2016382"/>
          </a:xfrm>
          <a:prstGeom prst="rect">
            <a:avLst/>
          </a:prstGeom>
        </p:spPr>
      </p:pic>
      <p:pic>
        <p:nvPicPr>
          <p:cNvPr id="13" name="Picture 12">
            <a:extLst>
              <a:ext uri="{FF2B5EF4-FFF2-40B4-BE49-F238E27FC236}">
                <a16:creationId xmlns:a16="http://schemas.microsoft.com/office/drawing/2014/main" id="{87F5986D-C5E0-3192-BAD0-455C3D4A593B}"/>
              </a:ext>
            </a:extLst>
          </p:cNvPr>
          <p:cNvPicPr>
            <a:picLocks noChangeAspect="1"/>
          </p:cNvPicPr>
          <p:nvPr/>
        </p:nvPicPr>
        <p:blipFill>
          <a:blip r:embed="rId4"/>
          <a:stretch>
            <a:fillRect/>
          </a:stretch>
        </p:blipFill>
        <p:spPr>
          <a:xfrm>
            <a:off x="923122" y="4170431"/>
            <a:ext cx="3083811" cy="2241191"/>
          </a:xfrm>
          <a:prstGeom prst="rect">
            <a:avLst/>
          </a:prstGeom>
        </p:spPr>
      </p:pic>
      <p:pic>
        <p:nvPicPr>
          <p:cNvPr id="15" name="Picture 14">
            <a:extLst>
              <a:ext uri="{FF2B5EF4-FFF2-40B4-BE49-F238E27FC236}">
                <a16:creationId xmlns:a16="http://schemas.microsoft.com/office/drawing/2014/main" id="{D9E2ACE2-3FAD-159A-0197-CB980D55ED38}"/>
              </a:ext>
            </a:extLst>
          </p:cNvPr>
          <p:cNvPicPr>
            <a:picLocks noChangeAspect="1"/>
          </p:cNvPicPr>
          <p:nvPr/>
        </p:nvPicPr>
        <p:blipFill>
          <a:blip r:embed="rId5"/>
          <a:stretch>
            <a:fillRect/>
          </a:stretch>
        </p:blipFill>
        <p:spPr>
          <a:xfrm>
            <a:off x="4389594" y="4181289"/>
            <a:ext cx="2998889" cy="2241191"/>
          </a:xfrm>
          <a:prstGeom prst="rect">
            <a:avLst/>
          </a:prstGeom>
        </p:spPr>
      </p:pic>
      <p:pic>
        <p:nvPicPr>
          <p:cNvPr id="17" name="Picture 16">
            <a:extLst>
              <a:ext uri="{FF2B5EF4-FFF2-40B4-BE49-F238E27FC236}">
                <a16:creationId xmlns:a16="http://schemas.microsoft.com/office/drawing/2014/main" id="{6C501D2E-6730-427E-CD9E-70265E047D08}"/>
              </a:ext>
            </a:extLst>
          </p:cNvPr>
          <p:cNvPicPr>
            <a:picLocks noChangeAspect="1"/>
          </p:cNvPicPr>
          <p:nvPr/>
        </p:nvPicPr>
        <p:blipFill>
          <a:blip r:embed="rId6"/>
          <a:stretch>
            <a:fillRect/>
          </a:stretch>
        </p:blipFill>
        <p:spPr>
          <a:xfrm>
            <a:off x="7771144" y="1777162"/>
            <a:ext cx="2998888" cy="2058733"/>
          </a:xfrm>
          <a:prstGeom prst="rect">
            <a:avLst/>
          </a:prstGeom>
        </p:spPr>
      </p:pic>
      <p:pic>
        <p:nvPicPr>
          <p:cNvPr id="19" name="Picture 18">
            <a:extLst>
              <a:ext uri="{FF2B5EF4-FFF2-40B4-BE49-F238E27FC236}">
                <a16:creationId xmlns:a16="http://schemas.microsoft.com/office/drawing/2014/main" id="{ED11979B-2A1C-77EC-CDB1-9C943D79EB7C}"/>
              </a:ext>
            </a:extLst>
          </p:cNvPr>
          <p:cNvPicPr>
            <a:picLocks noChangeAspect="1"/>
          </p:cNvPicPr>
          <p:nvPr/>
        </p:nvPicPr>
        <p:blipFill>
          <a:blip r:embed="rId7"/>
          <a:stretch>
            <a:fillRect/>
          </a:stretch>
        </p:blipFill>
        <p:spPr>
          <a:xfrm>
            <a:off x="7771144" y="4272517"/>
            <a:ext cx="3088100" cy="2058733"/>
          </a:xfrm>
          <a:prstGeom prst="rect">
            <a:avLst/>
          </a:prstGeom>
        </p:spPr>
      </p:pic>
    </p:spTree>
    <p:extLst>
      <p:ext uri="{BB962C8B-B14F-4D97-AF65-F5344CB8AC3E}">
        <p14:creationId xmlns:p14="http://schemas.microsoft.com/office/powerpoint/2010/main" val="24819344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EE9FD-2523-73C7-5370-A939C21F99CF}"/>
              </a:ext>
            </a:extLst>
          </p:cNvPr>
          <p:cNvSpPr>
            <a:spLocks noGrp="1"/>
          </p:cNvSpPr>
          <p:nvPr>
            <p:ph type="title"/>
          </p:nvPr>
        </p:nvSpPr>
        <p:spPr>
          <a:xfrm>
            <a:off x="470137" y="761759"/>
            <a:ext cx="5901480" cy="1049088"/>
          </a:xfrm>
        </p:spPr>
        <p:txBody>
          <a:bodyPr>
            <a:noAutofit/>
          </a:bodyPr>
          <a:lstStyle/>
          <a:p>
            <a:r>
              <a:rPr lang="lt-LT" sz="2400" b="1" dirty="0">
                <a:solidFill>
                  <a:schemeClr val="accent1">
                    <a:lumMod val="50000"/>
                  </a:schemeClr>
                </a:solidFill>
                <a:latin typeface="Roboto Th"/>
              </a:rPr>
              <a:t>EUROPOS ŠALYS, investuojančios į PROFESINĮ ORIENTAVIMĄ nuo pradinio ugdymo pakopos</a:t>
            </a:r>
          </a:p>
        </p:txBody>
      </p:sp>
      <p:sp>
        <p:nvSpPr>
          <p:cNvPr id="4" name="Text Placeholder 3">
            <a:extLst>
              <a:ext uri="{FF2B5EF4-FFF2-40B4-BE49-F238E27FC236}">
                <a16:creationId xmlns:a16="http://schemas.microsoft.com/office/drawing/2014/main" id="{10235919-16F9-437D-BA67-FFC3459C38AB}"/>
              </a:ext>
            </a:extLst>
          </p:cNvPr>
          <p:cNvSpPr>
            <a:spLocks noGrp="1"/>
          </p:cNvSpPr>
          <p:nvPr>
            <p:ph type="body" sz="half" idx="2"/>
          </p:nvPr>
        </p:nvSpPr>
        <p:spPr>
          <a:xfrm>
            <a:off x="470137" y="2208178"/>
            <a:ext cx="5800996" cy="3957657"/>
          </a:xfrm>
        </p:spPr>
        <p:txBody>
          <a:bodyPr/>
          <a:lstStyle/>
          <a:p>
            <a:r>
              <a:rPr lang="lt-LT" sz="2000" b="1" dirty="0">
                <a:solidFill>
                  <a:schemeClr val="accent2"/>
                </a:solidFill>
                <a:latin typeface="Roboto Th"/>
              </a:rPr>
              <a:t>Pagrindinės šalių priemonės PO stiprinimui:</a:t>
            </a:r>
          </a:p>
          <a:p>
            <a:pPr marL="285750" indent="-285750">
              <a:buFont typeface="Arial" panose="020B0604020202020204" pitchFamily="34" charset="0"/>
              <a:buChar char="•"/>
            </a:pPr>
            <a:r>
              <a:rPr lang="lt-LT" dirty="0">
                <a:solidFill>
                  <a:schemeClr val="accent1">
                    <a:lumMod val="50000"/>
                  </a:schemeClr>
                </a:solidFill>
                <a:latin typeface="Roboto Th"/>
              </a:rPr>
              <a:t>PO įtraukimas į nacionalines švietimo strategijas;</a:t>
            </a:r>
          </a:p>
          <a:p>
            <a:pPr marL="285750" indent="-285750">
              <a:buFont typeface="Arial" panose="020B0604020202020204" pitchFamily="34" charset="0"/>
              <a:buChar char="•"/>
            </a:pPr>
            <a:r>
              <a:rPr lang="lt-LT" dirty="0">
                <a:solidFill>
                  <a:schemeClr val="accent1">
                    <a:lumMod val="50000"/>
                  </a:schemeClr>
                </a:solidFill>
                <a:latin typeface="Roboto Th"/>
              </a:rPr>
              <a:t>Ugdymo turinio reformos, PO integruojant į mokomuosius dalykus, arba PO skiriant atskirą pamoką;</a:t>
            </a:r>
          </a:p>
          <a:p>
            <a:pPr marL="285750" indent="-285750">
              <a:buFont typeface="Arial" panose="020B0604020202020204" pitchFamily="34" charset="0"/>
              <a:buChar char="•"/>
            </a:pPr>
            <a:r>
              <a:rPr lang="lt-LT" dirty="0">
                <a:solidFill>
                  <a:schemeClr val="accent1">
                    <a:lumMod val="50000"/>
                  </a:schemeClr>
                </a:solidFill>
                <a:latin typeface="Roboto Th"/>
              </a:rPr>
              <a:t>Skaitmeninės PO platformos;</a:t>
            </a:r>
          </a:p>
          <a:p>
            <a:pPr marL="285750" indent="-285750">
              <a:buFont typeface="Arial" panose="020B0604020202020204" pitchFamily="34" charset="0"/>
              <a:buChar char="•"/>
            </a:pPr>
            <a:r>
              <a:rPr lang="lt-LT" dirty="0">
                <a:solidFill>
                  <a:schemeClr val="accent1">
                    <a:lumMod val="50000"/>
                  </a:schemeClr>
                </a:solidFill>
                <a:latin typeface="Roboto Th"/>
              </a:rPr>
              <a:t>Asmenų, teikiančių karjeros paslaugas mokiniams, kompetencijų stiprinimas;  </a:t>
            </a:r>
          </a:p>
          <a:p>
            <a:pPr marL="285750" indent="-285750">
              <a:buFont typeface="Arial" panose="020B0604020202020204" pitchFamily="34" charset="0"/>
              <a:buChar char="•"/>
            </a:pPr>
            <a:r>
              <a:rPr lang="lt-LT" dirty="0">
                <a:solidFill>
                  <a:schemeClr val="accent1">
                    <a:lumMod val="50000"/>
                  </a:schemeClr>
                </a:solidFill>
                <a:latin typeface="Roboto Th"/>
              </a:rPr>
              <a:t>Valstybės finansuojami PO tyrimų centrai; </a:t>
            </a:r>
          </a:p>
          <a:p>
            <a:pPr marL="285750" indent="-285750">
              <a:buFont typeface="Arial" panose="020B0604020202020204" pitchFamily="34" charset="0"/>
              <a:buChar char="•"/>
            </a:pPr>
            <a:r>
              <a:rPr lang="lt-LT" dirty="0">
                <a:solidFill>
                  <a:schemeClr val="accent1">
                    <a:lumMod val="50000"/>
                  </a:schemeClr>
                </a:solidFill>
                <a:latin typeface="Roboto Th"/>
              </a:rPr>
              <a:t>Partnerystės ir tinklaveikos stiprinimas ir plėtojimas.  </a:t>
            </a:r>
          </a:p>
          <a:p>
            <a:pPr marL="285750" indent="-285750">
              <a:buFont typeface="Arial" panose="020B0604020202020204" pitchFamily="34" charset="0"/>
              <a:buChar char="•"/>
            </a:pPr>
            <a:endParaRPr lang="lt-LT" dirty="0">
              <a:latin typeface="Roboto Th"/>
            </a:endParaRPr>
          </a:p>
          <a:p>
            <a:pPr marL="285750" indent="-285750">
              <a:buFont typeface="Arial" panose="020B0604020202020204" pitchFamily="34" charset="0"/>
              <a:buChar char="•"/>
            </a:pPr>
            <a:endParaRPr lang="lt-LT" dirty="0">
              <a:latin typeface="Roboto Th"/>
            </a:endParaRPr>
          </a:p>
          <a:p>
            <a:pPr marL="285750" indent="-285750">
              <a:buFont typeface="Arial" panose="020B0604020202020204" pitchFamily="34" charset="0"/>
              <a:buChar char="•"/>
            </a:pPr>
            <a:endParaRPr lang="lt-LT" dirty="0">
              <a:latin typeface="Roboto Th"/>
            </a:endParaRPr>
          </a:p>
        </p:txBody>
      </p:sp>
      <p:pic>
        <p:nvPicPr>
          <p:cNvPr id="10" name="Content Placeholder 9">
            <a:extLst>
              <a:ext uri="{FF2B5EF4-FFF2-40B4-BE49-F238E27FC236}">
                <a16:creationId xmlns:a16="http://schemas.microsoft.com/office/drawing/2014/main" id="{1961459F-9920-7946-0F09-C054AF2D4B54}"/>
              </a:ext>
            </a:extLst>
          </p:cNvPr>
          <p:cNvPicPr>
            <a:picLocks noGrp="1" noChangeAspect="1"/>
          </p:cNvPicPr>
          <p:nvPr>
            <p:ph idx="1"/>
          </p:nvPr>
        </p:nvPicPr>
        <p:blipFill>
          <a:blip r:embed="rId2"/>
          <a:stretch>
            <a:fillRect/>
          </a:stretch>
        </p:blipFill>
        <p:spPr>
          <a:xfrm>
            <a:off x="6585659" y="652600"/>
            <a:ext cx="5136204" cy="6087651"/>
          </a:xfrm>
        </p:spPr>
      </p:pic>
    </p:spTree>
    <p:extLst>
      <p:ext uri="{BB962C8B-B14F-4D97-AF65-F5344CB8AC3E}">
        <p14:creationId xmlns:p14="http://schemas.microsoft.com/office/powerpoint/2010/main" val="41534465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205450A-5E07-F960-DB5A-56F18722FD69}"/>
              </a:ext>
            </a:extLst>
          </p:cNvPr>
          <p:cNvSpPr txBox="1"/>
          <p:nvPr/>
        </p:nvSpPr>
        <p:spPr>
          <a:xfrm>
            <a:off x="753840" y="5277843"/>
            <a:ext cx="11146519" cy="1556907"/>
          </a:xfrm>
          <a:prstGeom prst="rect">
            <a:avLst/>
          </a:prstGeom>
          <a:solidFill>
            <a:schemeClr val="bg1"/>
          </a:solidFill>
        </p:spPr>
        <p:txBody>
          <a:bodyPr vert="horz" lIns="91440" tIns="45720" rIns="91440" bIns="45720" rtlCol="0" anchor="ctr">
            <a:normAutofit/>
          </a:bodyPr>
          <a:lstStyle/>
          <a:p>
            <a:pPr marL="0" marR="0" lvl="0" indent="0" algn="l" defTabSz="914400" rtl="0" eaLnBrk="1" fontAlgn="auto" latinLnBrk="0" hangingPunct="1">
              <a:lnSpc>
                <a:spcPct val="120000"/>
              </a:lnSpc>
              <a:spcBef>
                <a:spcPts val="0"/>
              </a:spcBef>
              <a:spcAft>
                <a:spcPts val="600"/>
              </a:spcAft>
              <a:buClrTx/>
              <a:buSzTx/>
              <a:buFontTx/>
              <a:buNone/>
              <a:tabLst/>
              <a:defRPr/>
            </a:pPr>
            <a:r>
              <a:rPr kumimoji="0" lang="lt-LT" b="1" i="0" u="none" strike="noStrike" kern="1200" cap="none" spc="0" normalizeH="0" baseline="0" noProof="0" dirty="0">
                <a:ln>
                  <a:noFill/>
                </a:ln>
                <a:solidFill>
                  <a:prstClr val="black"/>
                </a:solidFill>
                <a:effectLst/>
                <a:uLnTx/>
                <a:uFillTx/>
                <a:latin typeface="Aptos" panose="020B0004020202020204" pitchFamily="34" charset="0"/>
                <a:ea typeface="+mn-ea"/>
                <a:cs typeface="+mn-cs"/>
              </a:rPr>
              <a:t>Tikslas </a:t>
            </a:r>
            <a:r>
              <a:rPr kumimoji="0" lang="lt-LT" b="0" i="0" u="none" strike="noStrike" kern="1200" cap="none" spc="0" normalizeH="0" baseline="0" noProof="0" dirty="0">
                <a:ln>
                  <a:noFill/>
                </a:ln>
                <a:solidFill>
                  <a:prstClr val="black"/>
                </a:solidFill>
                <a:effectLst/>
                <a:uLnTx/>
                <a:uFillTx/>
                <a:latin typeface="Aptos" panose="020B0004020202020204" pitchFamily="34" charset="0"/>
                <a:ea typeface="+mn-ea"/>
                <a:cs typeface="+mn-cs"/>
              </a:rPr>
              <a:t>– </a:t>
            </a:r>
            <a:r>
              <a:rPr kumimoji="0" lang="lt-LT" b="1" i="0" u="none" strike="noStrike" kern="1200" cap="none" spc="0" normalizeH="0" baseline="0" noProof="0" dirty="0">
                <a:ln>
                  <a:noFill/>
                </a:ln>
                <a:solidFill>
                  <a:srgbClr val="ED7D31"/>
                </a:solidFill>
                <a:effectLst/>
                <a:uLnTx/>
                <a:uFillTx/>
                <a:latin typeface="Aptos" panose="020B0004020202020204" pitchFamily="34" charset="0"/>
                <a:ea typeface="+mn-ea"/>
                <a:cs typeface="+mn-cs"/>
              </a:rPr>
              <a:t>užtikrinti kokybiškų ugdymo, informavimo ir konsultavimo karjerai paslaugų</a:t>
            </a:r>
            <a:r>
              <a:rPr kumimoji="0" lang="lt-LT" b="1" i="0" u="none" strike="noStrike" kern="1200" cap="none" spc="0" normalizeH="0" baseline="0" noProof="0" dirty="0">
                <a:ln>
                  <a:noFill/>
                </a:ln>
                <a:solidFill>
                  <a:prstClr val="black"/>
                </a:solidFill>
                <a:effectLst/>
                <a:uLnTx/>
                <a:uFillTx/>
                <a:latin typeface="Aptos" panose="020B0004020202020204" pitchFamily="34" charset="0"/>
                <a:ea typeface="+mn-ea"/>
                <a:cs typeface="+mn-cs"/>
              </a:rPr>
              <a:t> </a:t>
            </a:r>
            <a:r>
              <a:rPr kumimoji="0" lang="lt-LT" sz="1600" b="0" i="0" u="none" strike="noStrike" kern="1200" cap="none" spc="0" normalizeH="0" baseline="0" noProof="0" dirty="0">
                <a:ln>
                  <a:noFill/>
                </a:ln>
                <a:solidFill>
                  <a:prstClr val="black"/>
                </a:solidFill>
                <a:effectLst/>
                <a:uLnTx/>
                <a:uFillTx/>
                <a:latin typeface="Aptos" panose="020B0004020202020204" pitchFamily="34" charset="0"/>
                <a:ea typeface="+mn-ea"/>
                <a:cs typeface="+mn-cs"/>
              </a:rPr>
              <a:t>(karjeros paslaugų) </a:t>
            </a:r>
            <a:r>
              <a:rPr kumimoji="0" lang="lt-LT" b="1" i="0" u="none" strike="noStrike" kern="1200" cap="none" spc="0" normalizeH="0" baseline="0" noProof="0" dirty="0">
                <a:ln>
                  <a:noFill/>
                </a:ln>
                <a:solidFill>
                  <a:srgbClr val="ED7D31"/>
                </a:solidFill>
                <a:effectLst/>
                <a:uLnTx/>
                <a:uFillTx/>
                <a:latin typeface="Aptos" panose="020B0004020202020204" pitchFamily="34" charset="0"/>
                <a:ea typeface="+mn-ea"/>
                <a:cs typeface="+mn-cs"/>
              </a:rPr>
              <a:t>prieinamumą ir sklaidą visiems Lietuvos mokiniams</a:t>
            </a:r>
            <a:r>
              <a:rPr kumimoji="0" lang="lt-LT" sz="1600" b="0" i="0" u="none" strike="noStrike" kern="1200" cap="none" spc="0" normalizeH="0" baseline="0" noProof="0" dirty="0">
                <a:ln>
                  <a:noFill/>
                </a:ln>
                <a:solidFill>
                  <a:prstClr val="black"/>
                </a:solidFill>
                <a:effectLst/>
                <a:uLnTx/>
                <a:uFillTx/>
                <a:latin typeface="Aptos" panose="020B0004020202020204" pitchFamily="34" charset="0"/>
                <a:ea typeface="+mn-ea"/>
                <a:cs typeface="+mn-cs"/>
              </a:rPr>
              <a:t>, tokiu būdu sudarant galimybę kryptingai ugdyti mokinių karjeros kompetencijas, laiduojančias visavertį pasirengimą mokytis visą gyvenimą ir realizuoti save pasirinktoje veikloje.</a:t>
            </a:r>
            <a:endParaRPr kumimoji="0" lang="en-US" sz="1600" b="0" i="0" u="none" strike="noStrike" kern="1200" cap="none" spc="0" normalizeH="0" baseline="0" noProof="0" dirty="0">
              <a:ln>
                <a:noFill/>
              </a:ln>
              <a:solidFill>
                <a:prstClr val="black"/>
              </a:solidFill>
              <a:effectLst/>
              <a:uLnTx/>
              <a:uFillTx/>
              <a:latin typeface="Aptos" panose="020B0004020202020204" pitchFamily="34" charset="0"/>
              <a:ea typeface="+mn-ea"/>
              <a:cs typeface="+mn-cs"/>
            </a:endParaRPr>
          </a:p>
          <a:p>
            <a:pPr marL="0" marR="0" lvl="0" indent="0" algn="l" defTabSz="914400" rtl="0" eaLnBrk="1" fontAlgn="auto" latinLnBrk="0" hangingPunct="1">
              <a:lnSpc>
                <a:spcPct val="90000"/>
              </a:lnSpc>
              <a:spcBef>
                <a:spcPts val="0"/>
              </a:spcBef>
              <a:spcAft>
                <a:spcPts val="60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7" name="Screen Recording 23">
            <a:hlinkClick r:id="" action="ppaction://media"/>
            <a:extLst>
              <a:ext uri="{FF2B5EF4-FFF2-40B4-BE49-F238E27FC236}">
                <a16:creationId xmlns:a16="http://schemas.microsoft.com/office/drawing/2014/main" id="{792F28D8-5A3B-DF91-EEF4-BE9DACD3F9A4}"/>
              </a:ext>
            </a:extLst>
          </p:cNvPr>
          <p:cNvPicPr>
            <a:picLocks noChangeAspect="1"/>
          </p:cNvPicPr>
          <p:nvPr>
            <a:videoFile r:link="rId1"/>
            <p:extLst>
              <p:ext uri="{DAA4B4D4-6D71-4841-9C94-3DE7FCFB9230}">
                <p14:media xmlns:p14="http://schemas.microsoft.com/office/powerpoint/2010/main" r:embed="rId2">
                  <p14:trim st="1809" end="42575.7"/>
                </p14:media>
              </p:ext>
            </p:extLst>
          </p:nvPr>
        </p:nvPicPr>
        <p:blipFill>
          <a:blip r:embed="rId4"/>
          <a:stretch>
            <a:fillRect/>
          </a:stretch>
        </p:blipFill>
        <p:spPr>
          <a:xfrm>
            <a:off x="1263250" y="1009605"/>
            <a:ext cx="9075907" cy="4277966"/>
          </a:xfrm>
          <a:prstGeom prst="rect">
            <a:avLst/>
          </a:prstGeom>
        </p:spPr>
      </p:pic>
      <p:sp>
        <p:nvSpPr>
          <p:cNvPr id="3" name="TextBox 2">
            <a:extLst>
              <a:ext uri="{FF2B5EF4-FFF2-40B4-BE49-F238E27FC236}">
                <a16:creationId xmlns:a16="http://schemas.microsoft.com/office/drawing/2014/main" id="{302E2F4E-C712-3D4D-C150-F87DB37820B5}"/>
              </a:ext>
            </a:extLst>
          </p:cNvPr>
          <p:cNvSpPr txBox="1"/>
          <p:nvPr/>
        </p:nvSpPr>
        <p:spPr>
          <a:xfrm>
            <a:off x="454689" y="179396"/>
            <a:ext cx="6094324" cy="52322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lt-LT" sz="2800" b="1" i="0" u="none" strike="noStrike" kern="1200" cap="none" spc="0" normalizeH="0" baseline="0" noProof="0" dirty="0">
                <a:ln>
                  <a:noFill/>
                </a:ln>
                <a:solidFill>
                  <a:srgbClr val="4472C4">
                    <a:lumMod val="50000"/>
                  </a:srgbClr>
                </a:solidFill>
                <a:effectLst/>
                <a:uLnTx/>
                <a:uFillTx/>
                <a:latin typeface="Aptos" panose="020B0004020202020204" pitchFamily="34" charset="0"/>
                <a:ea typeface="+mn-ea"/>
                <a:cs typeface="+mn-cs"/>
              </a:rPr>
              <a:t>Skaitmeninė PO transformacija</a:t>
            </a:r>
          </a:p>
        </p:txBody>
      </p:sp>
    </p:spTree>
    <p:extLst>
      <p:ext uri="{BB962C8B-B14F-4D97-AF65-F5344CB8AC3E}">
        <p14:creationId xmlns:p14="http://schemas.microsoft.com/office/powerpoint/2010/main" val="32361847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1263"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7"/>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7"/>
                                        </p:tgtEl>
                                      </p:cBhvr>
                                    </p:cmd>
                                  </p:childTnLst>
                                </p:cTn>
                              </p:par>
                            </p:childTnLst>
                          </p:cTn>
                        </p:par>
                      </p:childTnLst>
                    </p:cTn>
                  </p:par>
                </p:childTnLst>
              </p:cTn>
              <p:nextCondLst>
                <p:cond evt="onClick" delay="0">
                  <p:tgtEl>
                    <p:spTgt spid="7"/>
                  </p:tgtEl>
                </p:cond>
              </p:nextCondLst>
            </p:seq>
            <p:video>
              <p:cMediaNode vol="80000">
                <p:cTn id="12" fill="hold" display="0">
                  <p:stCondLst>
                    <p:cond delay="indefinite"/>
                  </p:stCondLst>
                </p:cTn>
                <p:tgtEl>
                  <p:spTgt spid="7"/>
                </p:tgtEl>
              </p:cMediaNode>
            </p:vide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C6498D7-FFE2-71ED-50E4-304CF386ACA5}"/>
              </a:ext>
            </a:extLst>
          </p:cNvPr>
          <p:cNvPicPr>
            <a:picLocks noChangeAspect="1"/>
          </p:cNvPicPr>
          <p:nvPr/>
        </p:nvPicPr>
        <p:blipFill>
          <a:blip r:embed="rId2"/>
          <a:stretch>
            <a:fillRect/>
          </a:stretch>
        </p:blipFill>
        <p:spPr>
          <a:xfrm>
            <a:off x="140676" y="1833602"/>
            <a:ext cx="5363983" cy="3325669"/>
          </a:xfrm>
          <a:prstGeom prst="rect">
            <a:avLst/>
          </a:prstGeom>
        </p:spPr>
      </p:pic>
      <p:sp>
        <p:nvSpPr>
          <p:cNvPr id="7" name="TextBox 6">
            <a:extLst>
              <a:ext uri="{FF2B5EF4-FFF2-40B4-BE49-F238E27FC236}">
                <a16:creationId xmlns:a16="http://schemas.microsoft.com/office/drawing/2014/main" id="{3AB638D0-F48C-7A8A-7A57-72216CF4AFCE}"/>
              </a:ext>
            </a:extLst>
          </p:cNvPr>
          <p:cNvSpPr txBox="1"/>
          <p:nvPr/>
        </p:nvSpPr>
        <p:spPr>
          <a:xfrm>
            <a:off x="1185705" y="420009"/>
            <a:ext cx="9596176" cy="954107"/>
          </a:xfrm>
          <a:prstGeom prst="rect">
            <a:avLst/>
          </a:prstGeom>
          <a:noFill/>
        </p:spPr>
        <p:txBody>
          <a:bodyPr wrap="square">
            <a:spAutoFit/>
          </a:bodyPr>
          <a:lstStyle/>
          <a:p>
            <a:pPr algn="ctr">
              <a:defRPr/>
            </a:pPr>
            <a:r>
              <a:rPr lang="lt-LT" sz="2800" b="1" dirty="0">
                <a:solidFill>
                  <a:srgbClr val="4472C4">
                    <a:lumMod val="50000"/>
                  </a:srgbClr>
                </a:solidFill>
                <a:latin typeface="Aptos" panose="020B0004020202020204" pitchFamily="34" charset="0"/>
              </a:rPr>
              <a:t>MUKIS turinys, skirtas</a:t>
            </a:r>
          </a:p>
          <a:p>
            <a:pPr>
              <a:defRPr/>
            </a:pPr>
            <a:r>
              <a:rPr lang="en-US" sz="2800" b="1" dirty="0">
                <a:solidFill>
                  <a:srgbClr val="4472C4">
                    <a:lumMod val="50000"/>
                  </a:srgbClr>
                </a:solidFill>
                <a:latin typeface="Aptos" panose="020B0004020202020204" pitchFamily="34" charset="0"/>
              </a:rPr>
              <a:t> 1-12 kl. </a:t>
            </a:r>
            <a:r>
              <a:rPr lang="en-US" sz="2800" b="1" dirty="0" err="1">
                <a:solidFill>
                  <a:srgbClr val="4472C4">
                    <a:lumMod val="50000"/>
                  </a:srgbClr>
                </a:solidFill>
                <a:latin typeface="Aptos" panose="020B0004020202020204" pitchFamily="34" charset="0"/>
              </a:rPr>
              <a:t>mokiniams</a:t>
            </a:r>
            <a:r>
              <a:rPr lang="en-US" sz="2800" b="1" dirty="0">
                <a:solidFill>
                  <a:srgbClr val="4472C4">
                    <a:lumMod val="50000"/>
                  </a:srgbClr>
                </a:solidFill>
                <a:latin typeface="Aptos" panose="020B0004020202020204" pitchFamily="34" charset="0"/>
              </a:rPr>
              <a:t>, </a:t>
            </a:r>
            <a:r>
              <a:rPr lang="en-US" sz="2800" b="1" dirty="0" err="1">
                <a:solidFill>
                  <a:srgbClr val="4472C4">
                    <a:lumMod val="50000"/>
                  </a:srgbClr>
                </a:solidFill>
                <a:latin typeface="Aptos" panose="020B0004020202020204" pitchFamily="34" charset="0"/>
              </a:rPr>
              <a:t>karjeros</a:t>
            </a:r>
            <a:r>
              <a:rPr lang="en-US" sz="2800" b="1" dirty="0">
                <a:solidFill>
                  <a:srgbClr val="4472C4">
                    <a:lumMod val="50000"/>
                  </a:srgbClr>
                </a:solidFill>
                <a:latin typeface="Aptos" panose="020B0004020202020204" pitchFamily="34" charset="0"/>
              </a:rPr>
              <a:t> </a:t>
            </a:r>
            <a:r>
              <a:rPr lang="en-US" sz="2800" b="1" dirty="0" err="1">
                <a:solidFill>
                  <a:srgbClr val="4472C4">
                    <a:lumMod val="50000"/>
                  </a:srgbClr>
                </a:solidFill>
                <a:latin typeface="Aptos" panose="020B0004020202020204" pitchFamily="34" charset="0"/>
              </a:rPr>
              <a:t>specialistams</a:t>
            </a:r>
            <a:r>
              <a:rPr lang="en-US" sz="2800" b="1" dirty="0">
                <a:solidFill>
                  <a:srgbClr val="4472C4">
                    <a:lumMod val="50000"/>
                  </a:srgbClr>
                </a:solidFill>
                <a:latin typeface="Aptos" panose="020B0004020202020204" pitchFamily="34" charset="0"/>
              </a:rPr>
              <a:t> </a:t>
            </a:r>
            <a:r>
              <a:rPr lang="en-US" sz="2800" b="1" dirty="0" err="1">
                <a:solidFill>
                  <a:srgbClr val="4472C4">
                    <a:lumMod val="50000"/>
                  </a:srgbClr>
                </a:solidFill>
                <a:latin typeface="Aptos" panose="020B0004020202020204" pitchFamily="34" charset="0"/>
              </a:rPr>
              <a:t>ir</a:t>
            </a:r>
            <a:r>
              <a:rPr lang="en-US" sz="2800" b="1" dirty="0">
                <a:solidFill>
                  <a:srgbClr val="4472C4">
                    <a:lumMod val="50000"/>
                  </a:srgbClr>
                </a:solidFill>
                <a:latin typeface="Aptos" panose="020B0004020202020204" pitchFamily="34" charset="0"/>
              </a:rPr>
              <a:t> t</a:t>
            </a:r>
            <a:r>
              <a:rPr lang="lt-LT" sz="2800" b="1" dirty="0" err="1">
                <a:solidFill>
                  <a:srgbClr val="4472C4">
                    <a:lumMod val="50000"/>
                  </a:srgbClr>
                </a:solidFill>
                <a:latin typeface="Aptos" panose="020B0004020202020204" pitchFamily="34" charset="0"/>
              </a:rPr>
              <a:t>ėvams</a:t>
            </a:r>
            <a:endParaRPr lang="lt-LT" sz="2800" b="1" dirty="0">
              <a:solidFill>
                <a:srgbClr val="4472C4">
                  <a:lumMod val="50000"/>
                </a:srgbClr>
              </a:solidFill>
              <a:latin typeface="Aptos" panose="020B0004020202020204" pitchFamily="34" charset="0"/>
            </a:endParaRPr>
          </a:p>
        </p:txBody>
      </p:sp>
      <p:pic>
        <p:nvPicPr>
          <p:cNvPr id="9" name="Picture 8">
            <a:extLst>
              <a:ext uri="{FF2B5EF4-FFF2-40B4-BE49-F238E27FC236}">
                <a16:creationId xmlns:a16="http://schemas.microsoft.com/office/drawing/2014/main" id="{6E82F919-E7DD-5E74-D279-143742D987AA}"/>
              </a:ext>
            </a:extLst>
          </p:cNvPr>
          <p:cNvPicPr>
            <a:picLocks noChangeAspect="1"/>
          </p:cNvPicPr>
          <p:nvPr/>
        </p:nvPicPr>
        <p:blipFill rotWithShape="1">
          <a:blip r:embed="rId3"/>
          <a:srcRect l="68936" t="17234" r="18483" b="20213"/>
          <a:stretch/>
        </p:blipFill>
        <p:spPr>
          <a:xfrm>
            <a:off x="5187303" y="1711078"/>
            <a:ext cx="1592979" cy="2227632"/>
          </a:xfrm>
          <a:prstGeom prst="rect">
            <a:avLst/>
          </a:prstGeom>
        </p:spPr>
      </p:pic>
      <p:pic>
        <p:nvPicPr>
          <p:cNvPr id="11" name="Picture 10">
            <a:extLst>
              <a:ext uri="{FF2B5EF4-FFF2-40B4-BE49-F238E27FC236}">
                <a16:creationId xmlns:a16="http://schemas.microsoft.com/office/drawing/2014/main" id="{A181A4CE-0BEC-7DE2-ABD6-014C100D06F1}"/>
              </a:ext>
            </a:extLst>
          </p:cNvPr>
          <p:cNvPicPr>
            <a:picLocks noChangeAspect="1"/>
          </p:cNvPicPr>
          <p:nvPr/>
        </p:nvPicPr>
        <p:blipFill rotWithShape="1">
          <a:blip r:embed="rId4"/>
          <a:srcRect l="68910" t="17518" r="18227" b="20465"/>
          <a:stretch/>
        </p:blipFill>
        <p:spPr>
          <a:xfrm>
            <a:off x="6875932" y="1711078"/>
            <a:ext cx="1592979" cy="2193588"/>
          </a:xfrm>
          <a:prstGeom prst="rect">
            <a:avLst/>
          </a:prstGeom>
        </p:spPr>
      </p:pic>
      <p:pic>
        <p:nvPicPr>
          <p:cNvPr id="13" name="Picture 12">
            <a:extLst>
              <a:ext uri="{FF2B5EF4-FFF2-40B4-BE49-F238E27FC236}">
                <a16:creationId xmlns:a16="http://schemas.microsoft.com/office/drawing/2014/main" id="{74136DCC-6AFA-3E9F-4E76-E71DE1F47FED}"/>
              </a:ext>
            </a:extLst>
          </p:cNvPr>
          <p:cNvPicPr>
            <a:picLocks noChangeAspect="1"/>
          </p:cNvPicPr>
          <p:nvPr/>
        </p:nvPicPr>
        <p:blipFill rotWithShape="1">
          <a:blip r:embed="rId5"/>
          <a:srcRect l="68137" t="17518" r="17829" b="8724"/>
          <a:stretch/>
        </p:blipFill>
        <p:spPr>
          <a:xfrm>
            <a:off x="8564561" y="1711079"/>
            <a:ext cx="1530720" cy="2227633"/>
          </a:xfrm>
          <a:prstGeom prst="rect">
            <a:avLst/>
          </a:prstGeom>
        </p:spPr>
      </p:pic>
      <p:pic>
        <p:nvPicPr>
          <p:cNvPr id="15" name="Picture 14">
            <a:extLst>
              <a:ext uri="{FF2B5EF4-FFF2-40B4-BE49-F238E27FC236}">
                <a16:creationId xmlns:a16="http://schemas.microsoft.com/office/drawing/2014/main" id="{8B0FAED5-44B2-4CEC-34CD-F89F4B0DCF3C}"/>
              </a:ext>
            </a:extLst>
          </p:cNvPr>
          <p:cNvPicPr>
            <a:picLocks noChangeAspect="1"/>
          </p:cNvPicPr>
          <p:nvPr/>
        </p:nvPicPr>
        <p:blipFill rotWithShape="1">
          <a:blip r:embed="rId6"/>
          <a:srcRect l="67979" t="16951" r="17711" b="9006"/>
          <a:stretch/>
        </p:blipFill>
        <p:spPr>
          <a:xfrm>
            <a:off x="10286580" y="1711078"/>
            <a:ext cx="1530720" cy="2227633"/>
          </a:xfrm>
          <a:prstGeom prst="rect">
            <a:avLst/>
          </a:prstGeom>
        </p:spPr>
      </p:pic>
      <p:pic>
        <p:nvPicPr>
          <p:cNvPr id="17" name="Picture 16">
            <a:extLst>
              <a:ext uri="{FF2B5EF4-FFF2-40B4-BE49-F238E27FC236}">
                <a16:creationId xmlns:a16="http://schemas.microsoft.com/office/drawing/2014/main" id="{2BD47428-E305-2EBD-4DBC-648CA9098988}"/>
              </a:ext>
            </a:extLst>
          </p:cNvPr>
          <p:cNvPicPr>
            <a:picLocks noChangeAspect="1"/>
          </p:cNvPicPr>
          <p:nvPr/>
        </p:nvPicPr>
        <p:blipFill rotWithShape="1">
          <a:blip r:embed="rId7"/>
          <a:srcRect l="68910" t="21772" r="18363" b="14635"/>
          <a:stretch/>
        </p:blipFill>
        <p:spPr>
          <a:xfrm>
            <a:off x="8564561" y="4013054"/>
            <a:ext cx="1530720" cy="2263371"/>
          </a:xfrm>
          <a:prstGeom prst="rect">
            <a:avLst/>
          </a:prstGeom>
        </p:spPr>
      </p:pic>
      <p:pic>
        <p:nvPicPr>
          <p:cNvPr id="19" name="Picture 18">
            <a:extLst>
              <a:ext uri="{FF2B5EF4-FFF2-40B4-BE49-F238E27FC236}">
                <a16:creationId xmlns:a16="http://schemas.microsoft.com/office/drawing/2014/main" id="{E5474354-DE67-87A2-8959-D8DE707EE9E6}"/>
              </a:ext>
            </a:extLst>
          </p:cNvPr>
          <p:cNvPicPr>
            <a:picLocks noChangeAspect="1"/>
          </p:cNvPicPr>
          <p:nvPr/>
        </p:nvPicPr>
        <p:blipFill rotWithShape="1">
          <a:blip r:embed="rId8"/>
          <a:srcRect l="68910" t="20922" r="18416" b="16751"/>
          <a:stretch/>
        </p:blipFill>
        <p:spPr>
          <a:xfrm>
            <a:off x="10286580" y="4013054"/>
            <a:ext cx="1570662" cy="2227633"/>
          </a:xfrm>
          <a:prstGeom prst="rect">
            <a:avLst/>
          </a:prstGeom>
        </p:spPr>
      </p:pic>
      <p:pic>
        <p:nvPicPr>
          <p:cNvPr id="8" name="Picture 7">
            <a:extLst>
              <a:ext uri="{FF2B5EF4-FFF2-40B4-BE49-F238E27FC236}">
                <a16:creationId xmlns:a16="http://schemas.microsoft.com/office/drawing/2014/main" id="{BE8EF016-80EA-F99F-5F68-4115F0C3FF4A}"/>
              </a:ext>
            </a:extLst>
          </p:cNvPr>
          <p:cNvPicPr>
            <a:picLocks noChangeAspect="1"/>
          </p:cNvPicPr>
          <p:nvPr/>
        </p:nvPicPr>
        <p:blipFill rotWithShape="1">
          <a:blip r:embed="rId9"/>
          <a:srcRect l="37253" t="13040" r="37363" b="23663"/>
          <a:stretch/>
        </p:blipFill>
        <p:spPr>
          <a:xfrm>
            <a:off x="6875931" y="4042118"/>
            <a:ext cx="1592979" cy="2234307"/>
          </a:xfrm>
          <a:prstGeom prst="rect">
            <a:avLst/>
          </a:prstGeom>
        </p:spPr>
      </p:pic>
      <p:pic>
        <p:nvPicPr>
          <p:cNvPr id="14" name="Picture 13">
            <a:extLst>
              <a:ext uri="{FF2B5EF4-FFF2-40B4-BE49-F238E27FC236}">
                <a16:creationId xmlns:a16="http://schemas.microsoft.com/office/drawing/2014/main" id="{7636E9A2-4ADD-89A7-EE76-506464EF5037}"/>
              </a:ext>
            </a:extLst>
          </p:cNvPr>
          <p:cNvPicPr>
            <a:picLocks noChangeAspect="1"/>
          </p:cNvPicPr>
          <p:nvPr/>
        </p:nvPicPr>
        <p:blipFill rotWithShape="1">
          <a:blip r:embed="rId10"/>
          <a:srcRect l="37004" t="21026" r="35303" b="8908"/>
          <a:stretch/>
        </p:blipFill>
        <p:spPr>
          <a:xfrm>
            <a:off x="5198480" y="4031393"/>
            <a:ext cx="1590315" cy="2263371"/>
          </a:xfrm>
          <a:prstGeom prst="rect">
            <a:avLst/>
          </a:prstGeom>
        </p:spPr>
      </p:pic>
    </p:spTree>
    <p:extLst>
      <p:ext uri="{BB962C8B-B14F-4D97-AF65-F5344CB8AC3E}">
        <p14:creationId xmlns:p14="http://schemas.microsoft.com/office/powerpoint/2010/main" val="23375255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3AB638D0-F48C-7A8A-7A57-72216CF4AFCE}"/>
              </a:ext>
            </a:extLst>
          </p:cNvPr>
          <p:cNvSpPr txBox="1"/>
          <p:nvPr/>
        </p:nvSpPr>
        <p:spPr>
          <a:xfrm>
            <a:off x="730086" y="505822"/>
            <a:ext cx="10731828" cy="52322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lt-LT" sz="2800" b="1" dirty="0">
                <a:solidFill>
                  <a:schemeClr val="accent1">
                    <a:lumMod val="50000"/>
                  </a:schemeClr>
                </a:solidFill>
                <a:latin typeface="Roboto Th"/>
                <a:ea typeface="+mj-ea"/>
                <a:cs typeface="+mj-cs"/>
              </a:rPr>
              <a:t>Skaitmeninis ugdymo karjerai turinys </a:t>
            </a:r>
          </a:p>
        </p:txBody>
      </p:sp>
      <p:pic>
        <p:nvPicPr>
          <p:cNvPr id="14" name="Screen Recording 13">
            <a:hlinkClick r:id="" action="ppaction://media"/>
            <a:extLst>
              <a:ext uri="{FF2B5EF4-FFF2-40B4-BE49-F238E27FC236}">
                <a16:creationId xmlns:a16="http://schemas.microsoft.com/office/drawing/2014/main" id="{58612833-F985-8325-6680-22691C95114C}"/>
              </a:ext>
            </a:extLst>
          </p:cNvPr>
          <p:cNvPicPr>
            <a:picLocks noChangeAspect="1"/>
          </p:cNvPicPr>
          <p:nvPr>
            <a:videoFile r:link="rId1"/>
            <p:extLst>
              <p:ext uri="{DAA4B4D4-6D71-4841-9C94-3DE7FCFB9230}">
                <p14:media xmlns:p14="http://schemas.microsoft.com/office/powerpoint/2010/main" r:embed="rId2">
                  <p14:trim end="70335.7959"/>
                </p14:media>
              </p:ext>
            </p:extLst>
          </p:nvPr>
        </p:nvPicPr>
        <p:blipFill>
          <a:blip r:embed="rId4"/>
          <a:stretch>
            <a:fillRect/>
          </a:stretch>
        </p:blipFill>
        <p:spPr>
          <a:xfrm>
            <a:off x="1014885" y="1660797"/>
            <a:ext cx="9852454" cy="4600946"/>
          </a:xfrm>
          <a:prstGeom prst="rect">
            <a:avLst/>
          </a:prstGeom>
          <a:ln>
            <a:solidFill>
              <a:srgbClr val="FDF5EB"/>
            </a:solidFill>
          </a:ln>
        </p:spPr>
      </p:pic>
    </p:spTree>
    <p:extLst>
      <p:ext uri="{BB962C8B-B14F-4D97-AF65-F5344CB8AC3E}">
        <p14:creationId xmlns:p14="http://schemas.microsoft.com/office/powerpoint/2010/main" val="507762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7134"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4"/>
                </p:tgtEl>
              </p:cMediaNode>
            </p:video>
            <p:seq concurrent="1" nextAc="seek">
              <p:cTn id="8" restart="whenNotActive" fill="hold" evtFilter="cancelBubble" nodeType="interactiveSeq">
                <p:stCondLst>
                  <p:cond evt="onClick" delay="0">
                    <p:tgtEl>
                      <p:spTgt spid="1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4"/>
                                        </p:tgtEl>
                                      </p:cBhvr>
                                    </p:cmd>
                                  </p:childTnLst>
                                </p:cTn>
                              </p:par>
                            </p:childTnLst>
                          </p:cTn>
                        </p:par>
                      </p:childTnLst>
                    </p:cTn>
                  </p:par>
                </p:childTnLst>
              </p:cTn>
              <p:nextCondLst>
                <p:cond evt="onClick" delay="0">
                  <p:tgtEl>
                    <p:spTgt spid="1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A72CA53-A8D8-531B-9E77-1FFDE1C19CEA}"/>
              </a:ext>
            </a:extLst>
          </p:cNvPr>
          <p:cNvSpPr>
            <a:spLocks noGrp="1"/>
          </p:cNvSpPr>
          <p:nvPr>
            <p:ph type="title"/>
          </p:nvPr>
        </p:nvSpPr>
        <p:spPr/>
        <p:txBody>
          <a:bodyPr/>
          <a:lstStyle/>
          <a:p>
            <a:endParaRPr lang="lt-LT" dirty="0"/>
          </a:p>
        </p:txBody>
      </p:sp>
      <p:pic>
        <p:nvPicPr>
          <p:cNvPr id="1026" name="Picture 2">
            <a:extLst>
              <a:ext uri="{FF2B5EF4-FFF2-40B4-BE49-F238E27FC236}">
                <a16:creationId xmlns:a16="http://schemas.microsoft.com/office/drawing/2014/main" id="{4962E084-AB76-DC51-A182-8441413A8AA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Title 3">
            <a:extLst>
              <a:ext uri="{FF2B5EF4-FFF2-40B4-BE49-F238E27FC236}">
                <a16:creationId xmlns:a16="http://schemas.microsoft.com/office/drawing/2014/main" id="{2A547FDC-E36A-D13E-90FF-1CCD300281F0}"/>
              </a:ext>
            </a:extLst>
          </p:cNvPr>
          <p:cNvSpPr txBox="1">
            <a:spLocks/>
          </p:cNvSpPr>
          <p:nvPr/>
        </p:nvSpPr>
        <p:spPr>
          <a:xfrm>
            <a:off x="278190" y="113916"/>
            <a:ext cx="10925722" cy="76260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rgbClr val="192D4C"/>
                </a:solidFill>
                <a:latin typeface="Roboto Lt" pitchFamily="2" charset="0"/>
                <a:ea typeface="Roboto Lt" pitchFamily="2" charset="0"/>
                <a:cs typeface="+mj-cs"/>
              </a:defRPr>
            </a:lvl1pPr>
          </a:lstStyle>
          <a:p>
            <a:r>
              <a:rPr lang="lt-LT" sz="2400" b="1" dirty="0">
                <a:solidFill>
                  <a:schemeClr val="accent1">
                    <a:lumMod val="50000"/>
                  </a:schemeClr>
                </a:solidFill>
                <a:latin typeface="Roboto Th"/>
              </a:rPr>
              <a:t>Kryptingas ugdymas karjerai nuo 1</a:t>
            </a:r>
            <a:r>
              <a:rPr lang="lt-LT" sz="2400" b="1" dirty="0">
                <a:solidFill>
                  <a:schemeClr val="accent1">
                    <a:lumMod val="50000"/>
                  </a:schemeClr>
                </a:solidFill>
                <a:latin typeface="Roboto Th"/>
                <a:cs typeface="Arial" panose="020B0604020202020204" pitchFamily="34" charset="0"/>
              </a:rPr>
              <a:t>−os kl. – ar realu?</a:t>
            </a:r>
            <a:endParaRPr lang="lt-LT" sz="2400" dirty="0">
              <a:solidFill>
                <a:schemeClr val="accent1">
                  <a:lumMod val="50000"/>
                </a:schemeClr>
              </a:solidFill>
            </a:endParaRPr>
          </a:p>
        </p:txBody>
      </p:sp>
      <p:sp>
        <p:nvSpPr>
          <p:cNvPr id="5" name="Rectangle: Rounded Corners 4">
            <a:extLst>
              <a:ext uri="{FF2B5EF4-FFF2-40B4-BE49-F238E27FC236}">
                <a16:creationId xmlns:a16="http://schemas.microsoft.com/office/drawing/2014/main" id="{47B7FB50-EFC7-9BC2-DE81-D3D6D858AFE1}"/>
              </a:ext>
            </a:extLst>
          </p:cNvPr>
          <p:cNvSpPr/>
          <p:nvPr/>
        </p:nvSpPr>
        <p:spPr>
          <a:xfrm>
            <a:off x="8391420" y="484886"/>
            <a:ext cx="2562330" cy="1457011"/>
          </a:xfrm>
          <a:prstGeom prst="roundRect">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lt-LT" sz="2800" dirty="0"/>
              <a:t>Tikrai – TAIP</a:t>
            </a:r>
            <a:r>
              <a:rPr lang="en-US" sz="2800" dirty="0">
                <a:latin typeface="Roboto Lt"/>
              </a:rPr>
              <a:t>!</a:t>
            </a:r>
            <a:endParaRPr lang="lt-LT" sz="2800" dirty="0"/>
          </a:p>
        </p:txBody>
      </p:sp>
    </p:spTree>
    <p:extLst>
      <p:ext uri="{BB962C8B-B14F-4D97-AF65-F5344CB8AC3E}">
        <p14:creationId xmlns:p14="http://schemas.microsoft.com/office/powerpoint/2010/main" val="35871011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Oval 4">
            <a:extLst>
              <a:ext uri="{FF2B5EF4-FFF2-40B4-BE49-F238E27FC236}">
                <a16:creationId xmlns:a16="http://schemas.microsoft.com/office/drawing/2014/main" id="{3369FA3C-D080-C5E0-2AD0-14B1C3BF8620}"/>
              </a:ext>
            </a:extLst>
          </p:cNvPr>
          <p:cNvSpPr/>
          <p:nvPr/>
        </p:nvSpPr>
        <p:spPr>
          <a:xfrm>
            <a:off x="8340132" y="3549376"/>
            <a:ext cx="4305701" cy="4350937"/>
          </a:xfrm>
          <a:prstGeom prst="ellipse">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lt-LT"/>
          </a:p>
        </p:txBody>
      </p:sp>
      <p:pic>
        <p:nvPicPr>
          <p:cNvPr id="6" name="Picture 5" descr="A group of hands holding a puzzle&#10;&#10;Description automatically generated">
            <a:extLst>
              <a:ext uri="{FF2B5EF4-FFF2-40B4-BE49-F238E27FC236}">
                <a16:creationId xmlns:a16="http://schemas.microsoft.com/office/drawing/2014/main" id="{4985AAE5-AE1A-5BBA-D915-11CAB1754B6E}"/>
              </a:ext>
            </a:extLst>
          </p:cNvPr>
          <p:cNvPicPr>
            <a:picLocks noChangeAspect="1"/>
          </p:cNvPicPr>
          <p:nvPr/>
        </p:nvPicPr>
        <p:blipFill rotWithShape="1">
          <a:blip r:embed="rId3">
            <a:extLst>
              <a:ext uri="{28A0092B-C50C-407E-A947-70E740481C1C}">
                <a14:useLocalDpi xmlns:a14="http://schemas.microsoft.com/office/drawing/2010/main" val="0"/>
              </a:ext>
            </a:extLst>
          </a:blip>
          <a:srcRect l="7645" r="19386" b="-4"/>
          <a:stretch/>
        </p:blipFill>
        <p:spPr>
          <a:xfrm>
            <a:off x="20737" y="9"/>
            <a:ext cx="3607358" cy="3300071"/>
          </a:xfrm>
          <a:custGeom>
            <a:avLst/>
            <a:gdLst/>
            <a:ahLst/>
            <a:cxnLst/>
            <a:rect l="l" t="t" r="r" b="b"/>
            <a:pathLst>
              <a:path w="3684895" h="3371013">
                <a:moveTo>
                  <a:pt x="814319" y="0"/>
                </a:moveTo>
                <a:lnTo>
                  <a:pt x="2646102" y="0"/>
                </a:lnTo>
                <a:lnTo>
                  <a:pt x="2763706" y="60075"/>
                </a:lnTo>
                <a:cubicBezTo>
                  <a:pt x="3112491" y="250068"/>
                  <a:pt x="3427773" y="506300"/>
                  <a:pt x="3555160" y="761795"/>
                </a:cubicBezTo>
                <a:cubicBezTo>
                  <a:pt x="3782119" y="1329903"/>
                  <a:pt x="3717307" y="1801467"/>
                  <a:pt x="3313170" y="2565477"/>
                </a:cubicBezTo>
                <a:cubicBezTo>
                  <a:pt x="3052526" y="3058219"/>
                  <a:pt x="2518550" y="3289114"/>
                  <a:pt x="2372191" y="3317040"/>
                </a:cubicBezTo>
                <a:cubicBezTo>
                  <a:pt x="1938581" y="3482157"/>
                  <a:pt x="1017204" y="3239634"/>
                  <a:pt x="623783" y="2978010"/>
                </a:cubicBezTo>
                <a:cubicBezTo>
                  <a:pt x="230362" y="2716386"/>
                  <a:pt x="73580" y="2172271"/>
                  <a:pt x="11667" y="1747298"/>
                </a:cubicBezTo>
                <a:cubicBezTo>
                  <a:pt x="-50247" y="1322325"/>
                  <a:pt x="149531" y="606163"/>
                  <a:pt x="252300" y="428173"/>
                </a:cubicBezTo>
                <a:cubicBezTo>
                  <a:pt x="300473" y="344740"/>
                  <a:pt x="466920" y="186546"/>
                  <a:pt x="724873" y="45143"/>
                </a:cubicBezTo>
                <a:close/>
              </a:path>
            </a:pathLst>
          </a:custGeom>
        </p:spPr>
      </p:pic>
      <p:pic>
        <p:nvPicPr>
          <p:cNvPr id="29" name="Picture 28" descr="A logo of a company&#10;&#10;Description automatically generated">
            <a:extLst>
              <a:ext uri="{FF2B5EF4-FFF2-40B4-BE49-F238E27FC236}">
                <a16:creationId xmlns:a16="http://schemas.microsoft.com/office/drawing/2014/main" id="{6FB21E92-4D6A-3B4C-2B6B-F5819B5B332E}"/>
              </a:ext>
            </a:extLst>
          </p:cNvPr>
          <p:cNvPicPr>
            <a:picLocks noChangeAspect="1"/>
          </p:cNvPicPr>
          <p:nvPr/>
        </p:nvPicPr>
        <p:blipFill rotWithShape="1">
          <a:blip r:embed="rId4">
            <a:extLst>
              <a:ext uri="{28A0092B-C50C-407E-A947-70E740481C1C}">
                <a14:useLocalDpi xmlns:a14="http://schemas.microsoft.com/office/drawing/2010/main" val="0"/>
              </a:ext>
            </a:extLst>
          </a:blip>
          <a:srcRect l="-17360" t="-128494" r="-22749" b="-165968"/>
          <a:stretch/>
        </p:blipFill>
        <p:spPr>
          <a:xfrm>
            <a:off x="8482929" y="4219696"/>
            <a:ext cx="3720776" cy="2985433"/>
          </a:xfrm>
          <a:custGeom>
            <a:avLst/>
            <a:gdLst/>
            <a:ahLst/>
            <a:cxnLst/>
            <a:rect l="l" t="t" r="r" b="b"/>
            <a:pathLst>
              <a:path w="3424033" h="3337571">
                <a:moveTo>
                  <a:pt x="1720805" y="693"/>
                </a:moveTo>
                <a:cubicBezTo>
                  <a:pt x="2205049" y="12009"/>
                  <a:pt x="2781823" y="161562"/>
                  <a:pt x="3044652" y="418646"/>
                </a:cubicBezTo>
                <a:cubicBezTo>
                  <a:pt x="3420847" y="852797"/>
                  <a:pt x="3477608" y="1287169"/>
                  <a:pt x="3385089" y="2093273"/>
                </a:cubicBezTo>
                <a:cubicBezTo>
                  <a:pt x="3322190" y="2741893"/>
                  <a:pt x="2902850" y="2979814"/>
                  <a:pt x="2781601" y="3049633"/>
                </a:cubicBezTo>
                <a:cubicBezTo>
                  <a:pt x="2447739" y="3329571"/>
                  <a:pt x="1555691" y="3397986"/>
                  <a:pt x="1126145" y="3286968"/>
                </a:cubicBezTo>
                <a:cubicBezTo>
                  <a:pt x="696599" y="3175950"/>
                  <a:pt x="390046" y="2741487"/>
                  <a:pt x="204325" y="2383524"/>
                </a:cubicBezTo>
                <a:cubicBezTo>
                  <a:pt x="18604" y="2025562"/>
                  <a:pt x="-24575" y="1328728"/>
                  <a:pt x="11817" y="1139193"/>
                </a:cubicBezTo>
                <a:cubicBezTo>
                  <a:pt x="48210" y="949659"/>
                  <a:pt x="457419" y="292608"/>
                  <a:pt x="1282459" y="36593"/>
                </a:cubicBezTo>
                <a:cubicBezTo>
                  <a:pt x="1408256" y="8509"/>
                  <a:pt x="1559390" y="-3079"/>
                  <a:pt x="1720805" y="693"/>
                </a:cubicBezTo>
                <a:close/>
              </a:path>
            </a:pathLst>
          </a:custGeom>
          <a:solidFill>
            <a:schemeClr val="accent4">
              <a:lumMod val="20000"/>
              <a:lumOff val="80000"/>
            </a:schemeClr>
          </a:solidFill>
          <a:ln w="3175">
            <a:solidFill>
              <a:schemeClr val="accent4">
                <a:lumMod val="20000"/>
                <a:lumOff val="80000"/>
              </a:schemeClr>
            </a:solidFill>
          </a:ln>
        </p:spPr>
      </p:pic>
      <p:sp>
        <p:nvSpPr>
          <p:cNvPr id="33" name="TextBox 32">
            <a:extLst>
              <a:ext uri="{FF2B5EF4-FFF2-40B4-BE49-F238E27FC236}">
                <a16:creationId xmlns:a16="http://schemas.microsoft.com/office/drawing/2014/main" id="{CC8982C7-BD5E-D84A-97E8-F7F666937914}"/>
              </a:ext>
            </a:extLst>
          </p:cNvPr>
          <p:cNvSpPr txBox="1"/>
          <p:nvPr/>
        </p:nvSpPr>
        <p:spPr>
          <a:xfrm>
            <a:off x="2905328" y="3300080"/>
            <a:ext cx="6381344" cy="2821478"/>
          </a:xfrm>
          <a:prstGeom prst="rect">
            <a:avLst/>
          </a:prstGeom>
          <a:noFill/>
        </p:spPr>
        <p:txBody>
          <a:bodyPr wrap="square">
            <a:spAutoFit/>
          </a:bodyPr>
          <a:lstStyle/>
          <a:p>
            <a:pPr marL="0" marR="0" lvl="0" indent="0" algn="l" defTabSz="914400" rtl="0" eaLnBrk="1" fontAlgn="auto" latinLnBrk="0" hangingPunct="1">
              <a:lnSpc>
                <a:spcPct val="150000"/>
              </a:lnSpc>
              <a:spcBef>
                <a:spcPts val="400"/>
              </a:spcBef>
              <a:spcAft>
                <a:spcPts val="0"/>
              </a:spcAft>
              <a:buClrTx/>
              <a:buSzTx/>
              <a:buFontTx/>
              <a:buNone/>
              <a:tabLst/>
              <a:defRPr/>
            </a:pPr>
            <a:r>
              <a:rPr kumimoji="0" lang="lt-LT" sz="2800" b="1" i="0" u="none" strike="noStrike" kern="1200" cap="none" spc="0" normalizeH="0" baseline="0" noProof="0" dirty="0">
                <a:ln>
                  <a:noFill/>
                </a:ln>
                <a:solidFill>
                  <a:srgbClr val="ED7D31"/>
                </a:solidFill>
                <a:effectLst/>
                <a:uLnTx/>
                <a:uFillTx/>
                <a:latin typeface="Aptos" panose="020B0004020202020204" pitchFamily="34" charset="0"/>
              </a:rPr>
              <a:t>Bendraukime ir bendradarbiaukime</a:t>
            </a:r>
            <a:endParaRPr kumimoji="0" lang="lt-LT" sz="2200" b="1" i="0" u="none" strike="noStrike" kern="1200" cap="none" spc="0" normalizeH="0" baseline="0" noProof="0" dirty="0">
              <a:ln>
                <a:noFill/>
              </a:ln>
              <a:solidFill>
                <a:srgbClr val="ED7D31"/>
              </a:solidFill>
              <a:effectLst/>
              <a:uLnTx/>
              <a:uFillTx/>
              <a:latin typeface="Aptos" panose="020B0004020202020204" pitchFamily="34" charset="0"/>
            </a:endParaRPr>
          </a:p>
          <a:p>
            <a:pPr marL="0" marR="0" lvl="0" indent="0" algn="l" defTabSz="914400" rtl="0" eaLnBrk="1" fontAlgn="auto" latinLnBrk="0" hangingPunct="1">
              <a:lnSpc>
                <a:spcPct val="150000"/>
              </a:lnSpc>
              <a:spcBef>
                <a:spcPts val="400"/>
              </a:spcBef>
              <a:spcAft>
                <a:spcPts val="0"/>
              </a:spcAft>
              <a:buClrTx/>
              <a:buSzTx/>
              <a:buFontTx/>
              <a:buNone/>
              <a:tabLst/>
              <a:defRPr/>
            </a:pPr>
            <a:r>
              <a:rPr kumimoji="0" lang="en-US" sz="1800" b="0" i="0" u="none" strike="noStrike" kern="1200" cap="none" spc="0" normalizeH="0" baseline="0" noProof="0" dirty="0" err="1">
                <a:ln>
                  <a:noFill/>
                </a:ln>
                <a:solidFill>
                  <a:schemeClr val="accent1">
                    <a:lumMod val="50000"/>
                  </a:schemeClr>
                </a:solidFill>
                <a:effectLst/>
                <a:uLnTx/>
                <a:uFillTx/>
                <a:latin typeface="Roboto Lt"/>
              </a:rPr>
              <a:t>Lietuvos</a:t>
            </a:r>
            <a:r>
              <a:rPr kumimoji="0" lang="en-US" sz="1800" b="0" i="0" u="none" strike="noStrike" kern="1200" cap="none" spc="0" normalizeH="0" baseline="0" noProof="0" dirty="0">
                <a:ln>
                  <a:noFill/>
                </a:ln>
                <a:solidFill>
                  <a:schemeClr val="accent1">
                    <a:lumMod val="50000"/>
                  </a:schemeClr>
                </a:solidFill>
                <a:effectLst/>
                <a:uLnTx/>
                <a:uFillTx/>
                <a:latin typeface="Roboto Lt"/>
              </a:rPr>
              <a:t> </a:t>
            </a:r>
            <a:r>
              <a:rPr kumimoji="0" lang="en-US" sz="1800" b="0" i="0" u="none" strike="noStrike" kern="1200" cap="none" spc="0" normalizeH="0" baseline="0" noProof="0" dirty="0" err="1">
                <a:ln>
                  <a:noFill/>
                </a:ln>
                <a:solidFill>
                  <a:schemeClr val="accent1">
                    <a:lumMod val="50000"/>
                  </a:schemeClr>
                </a:solidFill>
                <a:effectLst/>
                <a:uLnTx/>
                <a:uFillTx/>
                <a:latin typeface="Roboto Lt"/>
              </a:rPr>
              <a:t>neformaliojo</a:t>
            </a:r>
            <a:r>
              <a:rPr kumimoji="0" lang="en-US" sz="1800" b="0" i="0" u="none" strike="noStrike" kern="1200" cap="none" spc="0" normalizeH="0" baseline="0" noProof="0" dirty="0">
                <a:ln>
                  <a:noFill/>
                </a:ln>
                <a:solidFill>
                  <a:schemeClr val="accent1">
                    <a:lumMod val="50000"/>
                  </a:schemeClr>
                </a:solidFill>
                <a:effectLst/>
                <a:uLnTx/>
                <a:uFillTx/>
                <a:latin typeface="Roboto Lt"/>
              </a:rPr>
              <a:t> </a:t>
            </a:r>
            <a:r>
              <a:rPr kumimoji="0" lang="en-US" sz="1800" b="0" i="0" u="none" strike="noStrike" kern="1200" cap="none" spc="0" normalizeH="0" baseline="0" noProof="0" dirty="0" err="1">
                <a:ln>
                  <a:noFill/>
                </a:ln>
                <a:solidFill>
                  <a:schemeClr val="accent1">
                    <a:lumMod val="50000"/>
                  </a:schemeClr>
                </a:solidFill>
                <a:effectLst/>
                <a:uLnTx/>
                <a:uFillTx/>
                <a:latin typeface="Roboto Lt"/>
              </a:rPr>
              <a:t>švietimo</a:t>
            </a:r>
            <a:r>
              <a:rPr kumimoji="0" lang="en-US" sz="1800" b="0" i="0" u="none" strike="noStrike" kern="1200" cap="none" spc="0" normalizeH="0" baseline="0" noProof="0" dirty="0">
                <a:ln>
                  <a:noFill/>
                </a:ln>
                <a:solidFill>
                  <a:schemeClr val="accent1">
                    <a:lumMod val="50000"/>
                  </a:schemeClr>
                </a:solidFill>
                <a:effectLst/>
                <a:uLnTx/>
                <a:uFillTx/>
                <a:latin typeface="Roboto Lt"/>
              </a:rPr>
              <a:t> </a:t>
            </a:r>
            <a:r>
              <a:rPr kumimoji="0" lang="en-US" sz="1800" b="0" i="0" u="none" strike="noStrike" kern="1200" cap="none" spc="0" normalizeH="0" baseline="0" noProof="0" dirty="0" err="1">
                <a:ln>
                  <a:noFill/>
                </a:ln>
                <a:solidFill>
                  <a:schemeClr val="accent1">
                    <a:lumMod val="50000"/>
                  </a:schemeClr>
                </a:solidFill>
                <a:effectLst/>
                <a:uLnTx/>
                <a:uFillTx/>
                <a:latin typeface="Roboto Lt"/>
              </a:rPr>
              <a:t>agentūra</a:t>
            </a:r>
            <a:br>
              <a:rPr kumimoji="0" lang="en-US" sz="1800" b="0" i="0" u="none" strike="noStrike" kern="1200" cap="none" spc="0" normalizeH="0" baseline="0" noProof="0" dirty="0">
                <a:ln>
                  <a:noFill/>
                </a:ln>
                <a:solidFill>
                  <a:schemeClr val="accent1">
                    <a:lumMod val="50000"/>
                  </a:schemeClr>
                </a:solidFill>
                <a:effectLst/>
                <a:uLnTx/>
                <a:uFillTx/>
                <a:latin typeface="Roboto Lt"/>
              </a:rPr>
            </a:br>
            <a:r>
              <a:rPr kumimoji="0" lang="en-US" sz="1800" b="0" i="0" u="none" strike="noStrike" kern="1200" cap="none" spc="0" normalizeH="0" baseline="0" noProof="0" dirty="0" err="1">
                <a:ln>
                  <a:noFill/>
                </a:ln>
                <a:solidFill>
                  <a:schemeClr val="accent1">
                    <a:lumMod val="50000"/>
                  </a:schemeClr>
                </a:solidFill>
                <a:effectLst/>
                <a:uLnTx/>
                <a:uFillTx/>
                <a:latin typeface="Roboto Lt"/>
              </a:rPr>
              <a:t>Ugdymo</a:t>
            </a:r>
            <a:r>
              <a:rPr kumimoji="0" lang="en-US" sz="1800" b="0" i="0" u="none" strike="noStrike" kern="1200" cap="none" spc="0" normalizeH="0" baseline="0" noProof="0" dirty="0">
                <a:ln>
                  <a:noFill/>
                </a:ln>
                <a:solidFill>
                  <a:schemeClr val="accent1">
                    <a:lumMod val="50000"/>
                  </a:schemeClr>
                </a:solidFill>
                <a:effectLst/>
                <a:uLnTx/>
                <a:uFillTx/>
                <a:latin typeface="Roboto Lt"/>
              </a:rPr>
              <a:t> </a:t>
            </a:r>
            <a:r>
              <a:rPr kumimoji="0" lang="en-US" sz="1800" b="0" i="0" u="none" strike="noStrike" kern="1200" cap="none" spc="0" normalizeH="0" baseline="0" noProof="0" dirty="0" err="1">
                <a:ln>
                  <a:noFill/>
                </a:ln>
                <a:solidFill>
                  <a:schemeClr val="accent1">
                    <a:lumMod val="50000"/>
                  </a:schemeClr>
                </a:solidFill>
                <a:effectLst/>
                <a:uLnTx/>
                <a:uFillTx/>
                <a:latin typeface="Roboto Lt"/>
              </a:rPr>
              <a:t>karjerai</a:t>
            </a:r>
            <a:r>
              <a:rPr kumimoji="0" lang="en-US" sz="1800" b="0" i="0" u="none" strike="noStrike" kern="1200" cap="none" spc="0" normalizeH="0" baseline="0" noProof="0" dirty="0">
                <a:ln>
                  <a:noFill/>
                </a:ln>
                <a:solidFill>
                  <a:schemeClr val="accent1">
                    <a:lumMod val="50000"/>
                  </a:schemeClr>
                </a:solidFill>
                <a:effectLst/>
                <a:uLnTx/>
                <a:uFillTx/>
                <a:latin typeface="Roboto Lt"/>
              </a:rPr>
              <a:t> </a:t>
            </a:r>
            <a:r>
              <a:rPr kumimoji="0" lang="en-US" sz="1800" b="0" i="0" u="none" strike="noStrike" kern="1200" cap="none" spc="0" normalizeH="0" baseline="0" noProof="0" dirty="0" err="1">
                <a:ln>
                  <a:noFill/>
                </a:ln>
                <a:solidFill>
                  <a:schemeClr val="accent1">
                    <a:lumMod val="50000"/>
                  </a:schemeClr>
                </a:solidFill>
                <a:effectLst/>
                <a:uLnTx/>
                <a:uFillTx/>
                <a:latin typeface="Roboto Lt"/>
              </a:rPr>
              <a:t>skyrius</a:t>
            </a:r>
            <a:br>
              <a:rPr kumimoji="0" lang="en-US" sz="1800" b="0" i="0" u="none" strike="noStrike" kern="1200" cap="none" spc="0" normalizeH="0" baseline="0" noProof="0" dirty="0">
                <a:ln>
                  <a:noFill/>
                </a:ln>
                <a:solidFill>
                  <a:schemeClr val="accent1">
                    <a:lumMod val="50000"/>
                  </a:schemeClr>
                </a:solidFill>
                <a:effectLst/>
                <a:uLnTx/>
                <a:uFillTx/>
                <a:latin typeface="Roboto Lt"/>
              </a:rPr>
            </a:br>
            <a:r>
              <a:rPr kumimoji="0" lang="en-US" sz="1800" b="0" i="0" u="none" strike="noStrike" kern="1200" cap="none" spc="0" normalizeH="0" baseline="0" noProof="0" dirty="0">
                <a:ln>
                  <a:noFill/>
                </a:ln>
                <a:solidFill>
                  <a:schemeClr val="accent1">
                    <a:lumMod val="50000"/>
                  </a:schemeClr>
                </a:solidFill>
                <a:effectLst/>
                <a:uLnTx/>
                <a:uFillTx/>
                <a:latin typeface="Roboto Lt"/>
              </a:rPr>
              <a:t>Tel. (8 5) 277 2394, (8 6) 83 07 510</a:t>
            </a:r>
            <a:br>
              <a:rPr kumimoji="0" lang="en-US" sz="1800" b="0" i="0" u="none" strike="noStrike" kern="1200" cap="none" spc="0" normalizeH="0" baseline="0" noProof="0" dirty="0">
                <a:ln>
                  <a:noFill/>
                </a:ln>
                <a:solidFill>
                  <a:schemeClr val="accent1">
                    <a:lumMod val="50000"/>
                  </a:schemeClr>
                </a:solidFill>
                <a:effectLst/>
                <a:uLnTx/>
                <a:uFillTx/>
                <a:latin typeface="Roboto Lt"/>
              </a:rPr>
            </a:br>
            <a:r>
              <a:rPr kumimoji="0" lang="en-US" sz="1800" b="0" i="0" u="none" strike="noStrike" kern="1200" cap="none" spc="0" normalizeH="0" baseline="0" noProof="0" dirty="0">
                <a:ln>
                  <a:noFill/>
                </a:ln>
                <a:solidFill>
                  <a:schemeClr val="accent1">
                    <a:lumMod val="50000"/>
                  </a:schemeClr>
                </a:solidFill>
                <a:effectLst/>
                <a:uLnTx/>
                <a:uFillTx/>
                <a:latin typeface="Roboto Lt"/>
              </a:rPr>
              <a:t>El. </a:t>
            </a:r>
            <a:r>
              <a:rPr kumimoji="0" lang="en-US" sz="1800" b="0" i="0" u="none" strike="noStrike" kern="1200" cap="none" spc="0" normalizeH="0" baseline="0" noProof="0" dirty="0" err="1">
                <a:ln>
                  <a:noFill/>
                </a:ln>
                <a:solidFill>
                  <a:schemeClr val="accent1">
                    <a:lumMod val="50000"/>
                  </a:schemeClr>
                </a:solidFill>
                <a:effectLst/>
                <a:uLnTx/>
                <a:uFillTx/>
                <a:latin typeface="Roboto Lt"/>
              </a:rPr>
              <a:t>paštas</a:t>
            </a:r>
            <a:r>
              <a:rPr kumimoji="0" lang="en-US" sz="1800" b="0" i="0" u="none" strike="noStrike" kern="1200" cap="none" spc="0" normalizeH="0" baseline="0" noProof="0" dirty="0">
                <a:ln>
                  <a:noFill/>
                </a:ln>
                <a:solidFill>
                  <a:schemeClr val="accent1">
                    <a:lumMod val="50000"/>
                  </a:schemeClr>
                </a:solidFill>
                <a:effectLst/>
                <a:uLnTx/>
                <a:uFillTx/>
                <a:latin typeface="Roboto Lt"/>
              </a:rPr>
              <a:t> </a:t>
            </a:r>
            <a:r>
              <a:rPr kumimoji="0" lang="en-US" sz="1800" b="0" i="0" u="sng" strike="noStrike" kern="1200" cap="none" spc="0" normalizeH="0" baseline="0" noProof="0" dirty="0">
                <a:ln>
                  <a:noFill/>
                </a:ln>
                <a:solidFill>
                  <a:srgbClr val="ED7D31"/>
                </a:solidFill>
                <a:effectLst/>
                <a:uLnTx/>
                <a:uFillTx/>
                <a:latin typeface="Roboto Lt"/>
                <a:hlinkClick r:id="rId5">
                  <a:extLst>
                    <a:ext uri="{A12FA001-AC4F-418D-AE19-62706E023703}">
                      <ahyp:hlinkClr xmlns:ahyp="http://schemas.microsoft.com/office/drawing/2018/hyperlinkcolor" val="tx"/>
                    </a:ext>
                  </a:extLst>
                </a:hlinkClick>
              </a:rPr>
              <a:t>info@mukis.lt</a:t>
            </a:r>
            <a:endParaRPr kumimoji="0" lang="lt-LT" sz="1800" b="0" i="0" u="sng" strike="noStrike" kern="1200" cap="none" spc="0" normalizeH="0" baseline="0" noProof="0" dirty="0">
              <a:ln>
                <a:noFill/>
              </a:ln>
              <a:solidFill>
                <a:srgbClr val="ED7D31"/>
              </a:solidFill>
              <a:effectLst/>
              <a:uLnTx/>
              <a:uFillTx/>
              <a:latin typeface="Aptos" panose="020B0004020202020204" pitchFamily="34" charset="0"/>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lt-LT" sz="1800" b="0" i="0" u="sng" strike="noStrike" kern="1200" cap="none" spc="0" normalizeH="0" baseline="0" noProof="0" dirty="0">
                <a:ln>
                  <a:noFill/>
                </a:ln>
                <a:solidFill>
                  <a:srgbClr val="ED7D31"/>
                </a:solidFill>
                <a:effectLst/>
                <a:uLnTx/>
                <a:uFillTx/>
                <a:latin typeface="Aptos" panose="020B0004020202020204" pitchFamily="34" charset="0"/>
                <a:hlinkClick r:id="rId6">
                  <a:extLst>
                    <a:ext uri="{A12FA001-AC4F-418D-AE19-62706E023703}">
                      <ahyp:hlinkClr xmlns:ahyp="http://schemas.microsoft.com/office/drawing/2018/hyperlinkcolor" val="tx"/>
                    </a:ext>
                  </a:extLst>
                </a:hlinkClick>
              </a:rPr>
              <a:t>www.mukis.lt</a:t>
            </a:r>
            <a:endParaRPr kumimoji="0" lang="lt-LT" sz="1800" b="0" i="0" u="sng" strike="noStrike" kern="1200" cap="none" spc="0" normalizeH="0" baseline="0" noProof="0" dirty="0">
              <a:ln>
                <a:noFill/>
              </a:ln>
              <a:solidFill>
                <a:srgbClr val="ED7D31"/>
              </a:solidFill>
              <a:effectLst/>
              <a:uLnTx/>
              <a:uFillTx/>
              <a:latin typeface="Aptos" panose="020B0004020202020204" pitchFamily="34" charset="0"/>
            </a:endParaRPr>
          </a:p>
        </p:txBody>
      </p:sp>
      <p:sp>
        <p:nvSpPr>
          <p:cNvPr id="8" name="TextBox 7">
            <a:extLst>
              <a:ext uri="{FF2B5EF4-FFF2-40B4-BE49-F238E27FC236}">
                <a16:creationId xmlns:a16="http://schemas.microsoft.com/office/drawing/2014/main" id="{65FE1A77-F6D3-A90B-F44B-F25BEB00EAE6}"/>
              </a:ext>
            </a:extLst>
          </p:cNvPr>
          <p:cNvSpPr txBox="1"/>
          <p:nvPr/>
        </p:nvSpPr>
        <p:spPr>
          <a:xfrm>
            <a:off x="5232115" y="1593777"/>
            <a:ext cx="5188026"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lt-LT" sz="4800" b="1" i="0" u="none" strike="noStrike" kern="1200" cap="none" spc="0" normalizeH="0" baseline="0" noProof="0" dirty="0">
                <a:ln>
                  <a:noFill/>
                </a:ln>
                <a:solidFill>
                  <a:schemeClr val="accent1">
                    <a:lumMod val="50000"/>
                  </a:schemeClr>
                </a:solidFill>
                <a:effectLst/>
                <a:uLnTx/>
                <a:uFillTx/>
                <a:latin typeface="Aptos" panose="020B0004020202020204" pitchFamily="34" charset="0"/>
              </a:rPr>
              <a:t>AČIŪ UŽ DĖMESĮ</a:t>
            </a:r>
            <a:r>
              <a:rPr kumimoji="0" lang="en-US" sz="4800" b="1" i="0" u="none" strike="noStrike" kern="1200" cap="none" spc="0" normalizeH="0" baseline="0" noProof="0" dirty="0">
                <a:ln>
                  <a:noFill/>
                </a:ln>
                <a:solidFill>
                  <a:schemeClr val="accent1">
                    <a:lumMod val="50000"/>
                  </a:schemeClr>
                </a:solidFill>
                <a:effectLst/>
                <a:uLnTx/>
                <a:uFillTx/>
                <a:latin typeface="Roboto Lt"/>
              </a:rPr>
              <a:t>!</a:t>
            </a:r>
            <a:endParaRPr kumimoji="0" lang="lt-LT" sz="4800" b="1" i="0" u="none" strike="noStrike" kern="1200" cap="none" spc="0" normalizeH="0" baseline="0" noProof="0" dirty="0">
              <a:ln>
                <a:noFill/>
              </a:ln>
              <a:solidFill>
                <a:schemeClr val="accent1">
                  <a:lumMod val="50000"/>
                </a:schemeClr>
              </a:solidFill>
              <a:effectLst/>
              <a:uLnTx/>
              <a:uFillTx/>
              <a:latin typeface="Aptos" panose="020B0004020202020204" pitchFamily="34" charset="0"/>
            </a:endParaRPr>
          </a:p>
        </p:txBody>
      </p:sp>
    </p:spTree>
    <p:extLst>
      <p:ext uri="{BB962C8B-B14F-4D97-AF65-F5344CB8AC3E}">
        <p14:creationId xmlns:p14="http://schemas.microsoft.com/office/powerpoint/2010/main" val="427433737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c87108fe-728a-4403-99e0-ad7ff8c8cab3">
      <Terms xmlns="http://schemas.microsoft.com/office/infopath/2007/PartnerControls"/>
    </lcf76f155ced4ddcb4097134ff3c332f>
    <TaxCatchAll xmlns="1b0a61a9-c0d1-478f-a31a-4039f029bba4"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06185CA9726FD94FA2F576F8F14BE75A" ma:contentTypeVersion="11" ma:contentTypeDescription="Create a new document." ma:contentTypeScope="" ma:versionID="9ac9c16efb86b54b39f5b803d4a84de4">
  <xsd:schema xmlns:xsd="http://www.w3.org/2001/XMLSchema" xmlns:xs="http://www.w3.org/2001/XMLSchema" xmlns:p="http://schemas.microsoft.com/office/2006/metadata/properties" xmlns:ns2="c87108fe-728a-4403-99e0-ad7ff8c8cab3" xmlns:ns3="1b0a61a9-c0d1-478f-a31a-4039f029bba4" targetNamespace="http://schemas.microsoft.com/office/2006/metadata/properties" ma:root="true" ma:fieldsID="12350e70efe9283a89a5510f3a46fcc7" ns2:_="" ns3:_="">
    <xsd:import namespace="c87108fe-728a-4403-99e0-ad7ff8c8cab3"/>
    <xsd:import namespace="1b0a61a9-c0d1-478f-a31a-4039f029bba4"/>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87108fe-728a-4403-99e0-ad7ff8c8cab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dexed="true" ma:internalName="MediaServiceDateTaken" ma:readOnly="true">
      <xsd:simpleType>
        <xsd:restriction base="dms:Text"/>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77744316-5294-4e85-944f-0c3a0c1f307c"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b0a61a9-c0d1-478f-a31a-4039f029bba4" elementFormDefault="qualified">
    <xsd:import namespace="http://schemas.microsoft.com/office/2006/documentManagement/types"/>
    <xsd:import namespace="http://schemas.microsoft.com/office/infopath/2007/PartnerControls"/>
    <xsd:element name="TaxCatchAll" ma:index="17" nillable="true" ma:displayName="Taxonomy Catch All Column" ma:hidden="true" ma:list="{66c4d58d-d2ec-4c61-9f6b-7865431b2a3e}" ma:internalName="TaxCatchAll" ma:showField="CatchAllData" ma:web="1b0a61a9-c0d1-478f-a31a-4039f029bba4">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DF5F38C-FE8D-42A0-9F69-0CEBEE604329}">
  <ds:schemaRefs>
    <ds:schemaRef ds:uri="http://schemas.microsoft.com/sharepoint/v3/contenttype/forms"/>
  </ds:schemaRefs>
</ds:datastoreItem>
</file>

<file path=customXml/itemProps2.xml><?xml version="1.0" encoding="utf-8"?>
<ds:datastoreItem xmlns:ds="http://schemas.openxmlformats.org/officeDocument/2006/customXml" ds:itemID="{087AE1EB-8F9A-47EA-9161-06E44FD1A24C}">
  <ds:schemaRefs>
    <ds:schemaRef ds:uri="http://schemas.microsoft.com/office/2006/metadata/properties"/>
    <ds:schemaRef ds:uri="http://schemas.microsoft.com/office/infopath/2007/PartnerControls"/>
    <ds:schemaRef ds:uri="c87108fe-728a-4403-99e0-ad7ff8c8cab3"/>
    <ds:schemaRef ds:uri="1b0a61a9-c0d1-478f-a31a-4039f029bba4"/>
  </ds:schemaRefs>
</ds:datastoreItem>
</file>

<file path=customXml/itemProps3.xml><?xml version="1.0" encoding="utf-8"?>
<ds:datastoreItem xmlns:ds="http://schemas.openxmlformats.org/officeDocument/2006/customXml" ds:itemID="{69CB8902-CF69-4BA2-863F-584F27937B5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87108fe-728a-4403-99e0-ad7ff8c8cab3"/>
    <ds:schemaRef ds:uri="1b0a61a9-c0d1-478f-a31a-4039f029bba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5257</TotalTime>
  <Words>456</Words>
  <Application>Microsoft Office PowerPoint</Application>
  <PresentationFormat>Widescreen</PresentationFormat>
  <Paragraphs>48</Paragraphs>
  <Slides>11</Slides>
  <Notes>1</Notes>
  <HiddenSlides>0</HiddenSlides>
  <MMClips>2</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11</vt:i4>
      </vt:variant>
    </vt:vector>
  </HeadingPairs>
  <TitlesOfParts>
    <vt:vector size="22" baseType="lpstr">
      <vt:lpstr>Aptos</vt:lpstr>
      <vt:lpstr>Arial</vt:lpstr>
      <vt:lpstr>Calibri</vt:lpstr>
      <vt:lpstr>Calibri Light</vt:lpstr>
      <vt:lpstr>inherit</vt:lpstr>
      <vt:lpstr>Lato</vt:lpstr>
      <vt:lpstr>Roboto Lt</vt:lpstr>
      <vt:lpstr>Roboto Th</vt:lpstr>
      <vt:lpstr>Urbanist ExtraBold</vt:lpstr>
      <vt:lpstr>Office Theme</vt:lpstr>
      <vt:lpstr>1_Office Theme</vt:lpstr>
      <vt:lpstr>Kryptingas ugdymas karjerai nuo 1−os kl.  – ar realu?</vt:lpstr>
      <vt:lpstr>UGDYMAS KARJERAI VAKAR, ŠIANDIEN IR RYTOJ</vt:lpstr>
      <vt:lpstr>PowerPoint Presentation</vt:lpstr>
      <vt:lpstr>PowerPoint Presentation</vt:lpstr>
      <vt:lpstr>PRADINIS MOKYKLINIS AMŽIUS IR KARJERA</vt:lpstr>
      <vt:lpstr>EUROPOS ŠALYS, investuojančios į PROFESINĮ ORIENTAVIMĄ nuo pradinio ugdymo pakopos</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Karolina Kareivaitė</dc:creator>
  <cp:lastModifiedBy>Vitalija Paurienė</cp:lastModifiedBy>
  <cp:revision>232</cp:revision>
  <dcterms:created xsi:type="dcterms:W3CDTF">2023-10-22T13:15:41Z</dcterms:created>
  <dcterms:modified xsi:type="dcterms:W3CDTF">2023-12-05T12:22:55Z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0x01010006185CA9726FD94FA2F576F8F14BE75A</vt:lpwstr>
  </property>
</Properties>
</file>